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92" r:id="rId4"/>
  </p:sldMasterIdLst>
  <p:notesMasterIdLst>
    <p:notesMasterId r:id="rId18"/>
  </p:notesMasterIdLst>
  <p:handoutMasterIdLst>
    <p:handoutMasterId r:id="rId19"/>
  </p:handoutMasterIdLst>
  <p:sldIdLst>
    <p:sldId id="281" r:id="rId5"/>
    <p:sldId id="271" r:id="rId6"/>
    <p:sldId id="257" r:id="rId7"/>
    <p:sldId id="263" r:id="rId8"/>
    <p:sldId id="273" r:id="rId9"/>
    <p:sldId id="259" r:id="rId10"/>
    <p:sldId id="258" r:id="rId11"/>
    <p:sldId id="287" r:id="rId12"/>
    <p:sldId id="289" r:id="rId13"/>
    <p:sldId id="283" r:id="rId14"/>
    <p:sldId id="288" r:id="rId15"/>
    <p:sldId id="267" r:id="rId16"/>
    <p:sldId id="27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D51"/>
    <a:srgbClr val="EEC501"/>
    <a:srgbClr val="F1CF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7D7529-5F27-4B07-AFAE-62EE0FD65662}" v="219" dt="2022-03-14T01:27:05.635"/>
    <p1510:client id="{1167EDE9-7FD7-4D7D-92D8-2E3F649CCB00}" v="2600" dt="2022-03-14T04:16:04.596"/>
    <p1510:client id="{5F1768B2-F091-C94D-B990-453FD0B4253B}" v="707" dt="2022-03-13T19:49:36.515"/>
    <p1510:client id="{808B1483-3810-4286-9341-D78CD945E46D}" v="3286" dt="2022-03-14T04:01:30.772"/>
    <p1510:client id="{FBF5CB62-AEE8-1F62-8656-60844F33B1F4}" v="560" dt="2022-03-14T03:56:16.029"/>
  </p1510:revLst>
</p1510:revInfo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66" autoAdjust="0"/>
    <p:restoredTop sz="94660"/>
  </p:normalViewPr>
  <p:slideViewPr>
    <p:cSldViewPr snapToGrid="0">
      <p:cViewPr varScale="1">
        <p:scale>
          <a:sx n="85" d="100"/>
          <a:sy n="85" d="100"/>
        </p:scale>
        <p:origin x="60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6AA3114B-0CDD-4419-A4DE-E0C29A2AE1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FC25048-78D1-4821-8E2B-7A77CCA12F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2D5949C-47A9-4D2C-8FDF-63D1DDD2435E}" type="datetime1">
              <a:rPr lang="pt-BR" smtClean="0"/>
              <a:t>13/03/2022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1924695-047D-4CC8-8801-1AA37457E7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0F00293-63F6-438D-A9A8-024975FD55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D56CFAD-C154-4C9C-AD01-665A5055065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78791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9397CF-FAE3-4352-9197-07AB04B62F93}" type="datetime1">
              <a:rPr lang="pt-BR" smtClean="0"/>
              <a:pPr/>
              <a:t>13/03/2022</a:t>
            </a:fld>
            <a:endParaRPr lang="pt-BR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5B62BC0-7DC4-4569-951D-2BB9475345C6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446415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6912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9687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707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8355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1066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5B62BC0-7DC4-4569-951D-2BB9475345C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1860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7836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69617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8462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4079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2395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60128991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5059125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857374240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CA325D4D-835D-41B6-9B16-A090AA08832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1D87D16-A856-42F4-9D8C-A0C1D482E5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442052"/>
            <a:ext cx="12192000" cy="1425257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rtlCol="0" anchor="ctr"/>
          <a:lstStyle>
            <a:lvl1pPr algn="ctr">
              <a:defRPr sz="6000" cap="all" spc="1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Adicionar título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BD39BB44-64AC-49A7-8555-2CC62AD7C2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867309"/>
            <a:ext cx="12192000" cy="1036320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rtlCol="0" anchor="ctr"/>
          <a:lstStyle>
            <a:lvl1pPr marL="0" indent="0" algn="ctr">
              <a:buNone/>
              <a:defRPr sz="2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F51AF15-A085-49C8-ABEC-EF90E7D7B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92779" y="2325925"/>
            <a:ext cx="5806440" cy="159654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27579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ssa equipe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tângulo 34">
            <a:extLst>
              <a:ext uri="{FF2B5EF4-FFF2-40B4-BE49-F238E27FC236}">
                <a16:creationId xmlns:a16="http://schemas.microsoft.com/office/drawing/2014/main" id="{7726902C-381D-4629-AF04-0689A76C5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354286"/>
            <a:ext cx="12192001" cy="2503713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80C3F3-53A4-4049-96CE-C6C4EB9DA6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544286"/>
            <a:ext cx="4114800" cy="747929"/>
          </a:xfrm>
          <a:prstGeom prst="rect">
            <a:avLst/>
          </a:prstGeom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3F669E6E-28BD-4FC9-BFB3-B42707D25A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7731" y="2427897"/>
            <a:ext cx="2099702" cy="211522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B0CE1D3C-6E95-41C8-9202-B6BACEA97C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3729" y="4731112"/>
            <a:ext cx="2487705" cy="53139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A90F4B16-F669-4D35-8B6D-5DE38097DD9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3728" y="5199750"/>
            <a:ext cx="2487705" cy="531393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90D56BE-BB71-4ADC-B308-883B7BB63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3729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8" name="Espaço Reservado para Imagem 9">
            <a:extLst>
              <a:ext uri="{FF2B5EF4-FFF2-40B4-BE49-F238E27FC236}">
                <a16:creationId xmlns:a16="http://schemas.microsoft.com/office/drawing/2014/main" id="{24532133-7BD7-49DF-96C1-B4A992CE4DF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667826" y="2427897"/>
            <a:ext cx="2099702" cy="211522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AF4F5B9-821C-4A57-B5E2-055949CECC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73824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6" name="Espaço Reservado para Texto 10">
            <a:extLst>
              <a:ext uri="{FF2B5EF4-FFF2-40B4-BE49-F238E27FC236}">
                <a16:creationId xmlns:a16="http://schemas.microsoft.com/office/drawing/2014/main" id="{63893EB3-C98E-4A69-A71C-7C922128375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73826" y="4731112"/>
            <a:ext cx="2487705" cy="53139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27" name="Espaço Reservado para Texto 10">
            <a:extLst>
              <a:ext uri="{FF2B5EF4-FFF2-40B4-BE49-F238E27FC236}">
                <a16:creationId xmlns:a16="http://schemas.microsoft.com/office/drawing/2014/main" id="{5D0352AF-E877-45F2-9868-A8A1E017A91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73825" y="5199750"/>
            <a:ext cx="2487705" cy="531393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20" name="Espaço Reservado para Imagem 9">
            <a:extLst>
              <a:ext uri="{FF2B5EF4-FFF2-40B4-BE49-F238E27FC236}">
                <a16:creationId xmlns:a16="http://schemas.microsoft.com/office/drawing/2014/main" id="{750DAF93-603B-44B6-99DC-79A63DC3A1F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437921" y="2427897"/>
            <a:ext cx="2099702" cy="211522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C372AD67-26BA-4843-BAFE-B661A05BB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43919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FE0EAD7F-FBD0-4EA0-A7E7-5E65604B4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14014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8" name="Espaço Reservado para Texto 10">
            <a:extLst>
              <a:ext uri="{FF2B5EF4-FFF2-40B4-BE49-F238E27FC236}">
                <a16:creationId xmlns:a16="http://schemas.microsoft.com/office/drawing/2014/main" id="{DA3EAA29-D608-4031-9C0E-0610D1886CA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43921" y="4731112"/>
            <a:ext cx="2487705" cy="53139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29" name="Espaço Reservado para Texto 10">
            <a:extLst>
              <a:ext uri="{FF2B5EF4-FFF2-40B4-BE49-F238E27FC236}">
                <a16:creationId xmlns:a16="http://schemas.microsoft.com/office/drawing/2014/main" id="{1DC4676B-9880-4C33-A8A2-88FB0944CF3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43920" y="5199750"/>
            <a:ext cx="2487705" cy="531393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24" name="Espaço Reservado para Imagem 9">
            <a:extLst>
              <a:ext uri="{FF2B5EF4-FFF2-40B4-BE49-F238E27FC236}">
                <a16:creationId xmlns:a16="http://schemas.microsoft.com/office/drawing/2014/main" id="{AF6D479F-D265-4CD5-88BE-FC37AFC5FF4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208016" y="2427897"/>
            <a:ext cx="2099702" cy="211522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30" name="Espaço Reservado para Texto 10">
            <a:extLst>
              <a:ext uri="{FF2B5EF4-FFF2-40B4-BE49-F238E27FC236}">
                <a16:creationId xmlns:a16="http://schemas.microsoft.com/office/drawing/2014/main" id="{ED618ADF-296A-4300-A8AE-A1837B390A9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14015" y="4731112"/>
            <a:ext cx="2487705" cy="53139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31" name="Espaço Reservado para Texto 10">
            <a:extLst>
              <a:ext uri="{FF2B5EF4-FFF2-40B4-BE49-F238E27FC236}">
                <a16:creationId xmlns:a16="http://schemas.microsoft.com/office/drawing/2014/main" id="{CA503612-3331-4786-8298-4A1E0C1C75D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14014" y="5199750"/>
            <a:ext cx="2487705" cy="531393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5A1D0F5-2B0B-4318-B5DC-AECB09851E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63A8939-F5BE-47FA-AE2F-AF66C45B1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798A3F37-FB91-4420-832B-EA39AE37B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73977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bre nó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1E109A-BBBE-498A-AC65-464AAF5710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6874" y="1329829"/>
            <a:ext cx="2043713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rtlCol="0" anchor="ctr"/>
          <a:lstStyle>
            <a:lvl1pPr algn="ctr">
              <a:lnSpc>
                <a:spcPct val="100000"/>
              </a:lnSpc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título</a:t>
            </a:r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id="{7408009F-7441-4960-8688-598E553778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12513" y="808353"/>
            <a:ext cx="6341212" cy="16824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0721A019-F5C2-4A15-A6AE-C03209D1D7D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234519"/>
            <a:ext cx="12192000" cy="362348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1" name="Espaço Reservado para Data 3">
            <a:extLst>
              <a:ext uri="{FF2B5EF4-FFF2-40B4-BE49-F238E27FC236}">
                <a16:creationId xmlns:a16="http://schemas.microsoft.com/office/drawing/2014/main" id="{CFE1DF53-32D0-456E-8221-7FCD23325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12" name="Espaço Reservado para Rodapé 4">
            <a:extLst>
              <a:ext uri="{FF2B5EF4-FFF2-40B4-BE49-F238E27FC236}">
                <a16:creationId xmlns:a16="http://schemas.microsoft.com/office/drawing/2014/main" id="{DC108F1B-58C5-43B6-8251-B1392CA9A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3" name="Espaço Reservado para o Número do Slide 5">
            <a:extLst>
              <a:ext uri="{FF2B5EF4-FFF2-40B4-BE49-F238E27FC236}">
                <a16:creationId xmlns:a16="http://schemas.microsoft.com/office/drawing/2014/main" id="{C530B1E0-03D4-4E5B-A2A7-903B17B30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407857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l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3A5AC9-F6E1-46F9-8810-475475E17B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34980" y="848536"/>
            <a:ext cx="1929607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Título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952C02D9-C262-43C0-BE24-402661B059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4495801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D8BD2DF2-5753-43B2-82AD-30DBE8004D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4359" y="2046233"/>
            <a:ext cx="3126583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3A5FD5DB-8694-4BD8-819A-7AD23AAAEF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24359" y="2425736"/>
            <a:ext cx="3126583" cy="1306527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1F5129C3-CFB0-408F-BE5C-AC32F5C68F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26986" y="2046233"/>
            <a:ext cx="3281556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3344438D-488B-4739-95B6-56F81A25FA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26986" y="2425736"/>
            <a:ext cx="3281556" cy="1306527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8" name="Espaço Reservado para Texto 10">
            <a:extLst>
              <a:ext uri="{FF2B5EF4-FFF2-40B4-BE49-F238E27FC236}">
                <a16:creationId xmlns:a16="http://schemas.microsoft.com/office/drawing/2014/main" id="{A6F801D1-185D-4C5B-9855-3AD0372C33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4359" y="4180976"/>
            <a:ext cx="3126583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E46B3EF2-B93D-4E2D-8ECF-31A1DF927B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4359" y="4562976"/>
            <a:ext cx="3126583" cy="1258935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id="{35A8C3BD-2930-45A1-B3E0-EC8FA92B65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26986" y="4180976"/>
            <a:ext cx="3281556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E7A5E528-A349-45DA-A841-E092311D8F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26986" y="4562976"/>
            <a:ext cx="3281556" cy="1258935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0" name="Espaço Reservado para Data 3">
            <a:extLst>
              <a:ext uri="{FF2B5EF4-FFF2-40B4-BE49-F238E27FC236}">
                <a16:creationId xmlns:a16="http://schemas.microsoft.com/office/drawing/2014/main" id="{61AB9D5A-1951-48B0-9CAE-84FC869BE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31" name="Espaço Reservado para Rodapé 4">
            <a:extLst>
              <a:ext uri="{FF2B5EF4-FFF2-40B4-BE49-F238E27FC236}">
                <a16:creationId xmlns:a16="http://schemas.microsoft.com/office/drawing/2014/main" id="{3AEF9F4B-0EB4-4C9F-9159-80E393F3A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32" name="Espaço Reservado para o Número do Slide 5">
            <a:extLst>
              <a:ext uri="{FF2B5EF4-FFF2-40B4-BE49-F238E27FC236}">
                <a16:creationId xmlns:a16="http://schemas.microsoft.com/office/drawing/2014/main" id="{6BC4F905-196D-4DFF-9947-C56088B56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82229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rig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0ED8B338-CD86-47FF-A4B9-9EE6A11AFB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1344" y="0"/>
            <a:ext cx="6680656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AF4E84F-A3BE-442F-B9F1-68AB2244A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0320" y="-7084"/>
            <a:ext cx="5511344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9AED10-F37C-48B3-A407-EDC6878C71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6566" y="3035081"/>
            <a:ext cx="2341256" cy="640698"/>
          </a:xfrm>
          <a:prstGeom prst="rect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Adicionar título</a:t>
            </a:r>
          </a:p>
        </p:txBody>
      </p:sp>
      <p:sp>
        <p:nvSpPr>
          <p:cNvPr id="7" name="Espaço Reservado para Texto 10">
            <a:extLst>
              <a:ext uri="{FF2B5EF4-FFF2-40B4-BE49-F238E27FC236}">
                <a16:creationId xmlns:a16="http://schemas.microsoft.com/office/drawing/2014/main" id="{F20D097E-45D7-422E-A8D1-635C7DE9A9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04805" y="3959761"/>
            <a:ext cx="2879477" cy="1790164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5" name="Espaço Reservado para Data 2">
            <a:extLst>
              <a:ext uri="{FF2B5EF4-FFF2-40B4-BE49-F238E27FC236}">
                <a16:creationId xmlns:a16="http://schemas.microsoft.com/office/drawing/2014/main" id="{19507D12-915D-42C7-9250-F3912C1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12" name="Espaço Reservado para Rodapé 4">
            <a:extLst>
              <a:ext uri="{FF2B5EF4-FFF2-40B4-BE49-F238E27FC236}">
                <a16:creationId xmlns:a16="http://schemas.microsoft.com/office/drawing/2014/main" id="{14520C17-104B-4F9D-B1D8-2FA4676B3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3" name="Espaço Reservado para o Número do Slide 5">
            <a:extLst>
              <a:ext uri="{FF2B5EF4-FFF2-40B4-BE49-F238E27FC236}">
                <a16:creationId xmlns:a16="http://schemas.microsoft.com/office/drawing/2014/main" id="{219F9CF7-C4CD-4EEB-A49F-1820A98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08669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stratégia de Cres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8B3D21-9143-4E6D-87CD-82F00F7DC6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314" y="627486"/>
            <a:ext cx="5268686" cy="568896"/>
          </a:xfrm>
          <a:prstGeom prst="rect">
            <a:avLst/>
          </a:prstGeom>
        </p:spPr>
        <p:txBody>
          <a:bodyPr rtlCol="0" anchor="ctr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235C24E7-D67D-40AA-B6B1-AE47659E18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0438" y="1011439"/>
            <a:ext cx="4989233" cy="568896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sz="20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19" name="Espaço Reservado para Texto 14">
            <a:extLst>
              <a:ext uri="{FF2B5EF4-FFF2-40B4-BE49-F238E27FC236}">
                <a16:creationId xmlns:a16="http://schemas.microsoft.com/office/drawing/2014/main" id="{A756E9B8-BA57-4251-A0E6-DDADC29D95B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0666" y="2044485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rtlCol="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20" name="Espaço Reservado para Texto 14">
            <a:extLst>
              <a:ext uri="{FF2B5EF4-FFF2-40B4-BE49-F238E27FC236}">
                <a16:creationId xmlns:a16="http://schemas.microsoft.com/office/drawing/2014/main" id="{C0B962B5-0EC7-48EC-A687-C206A69C56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7695" y="2044485"/>
            <a:ext cx="3081975" cy="1121230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2" name="Espaço Reservado para Texto 14">
            <a:extLst>
              <a:ext uri="{FF2B5EF4-FFF2-40B4-BE49-F238E27FC236}">
                <a16:creationId xmlns:a16="http://schemas.microsoft.com/office/drawing/2014/main" id="{1314A100-8075-4D1D-995C-34F5838D58F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0666" y="3428263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rtlCol="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23" name="Espaço Reservado para Texto 14">
            <a:extLst>
              <a:ext uri="{FF2B5EF4-FFF2-40B4-BE49-F238E27FC236}">
                <a16:creationId xmlns:a16="http://schemas.microsoft.com/office/drawing/2014/main" id="{9C946523-4B92-4003-B43C-B01D972454F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27695" y="3428263"/>
            <a:ext cx="3081975" cy="1121230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5" name="Espaço Reservado para Texto 14">
            <a:extLst>
              <a:ext uri="{FF2B5EF4-FFF2-40B4-BE49-F238E27FC236}">
                <a16:creationId xmlns:a16="http://schemas.microsoft.com/office/drawing/2014/main" id="{F9BEEAAD-CC7F-427D-BCFF-1BBA5023AB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0666" y="4812041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rtlCol="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26" name="Espaço Reservado para Texto 14">
            <a:extLst>
              <a:ext uri="{FF2B5EF4-FFF2-40B4-BE49-F238E27FC236}">
                <a16:creationId xmlns:a16="http://schemas.microsoft.com/office/drawing/2014/main" id="{B6693A35-4411-4FE2-82FD-5D30D8D62A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27695" y="4812041"/>
            <a:ext cx="3081975" cy="1121230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7" name="Espaço Reservado para Data 3">
            <a:extLst>
              <a:ext uri="{FF2B5EF4-FFF2-40B4-BE49-F238E27FC236}">
                <a16:creationId xmlns:a16="http://schemas.microsoft.com/office/drawing/2014/main" id="{B658EBA7-4275-488A-B86F-67B70609FC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  <a:effectLst/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27" name="Espaço Reservado para Rodapé 4">
            <a:extLst>
              <a:ext uri="{FF2B5EF4-FFF2-40B4-BE49-F238E27FC236}">
                <a16:creationId xmlns:a16="http://schemas.microsoft.com/office/drawing/2014/main" id="{A59824DA-522A-4135-800A-60F504928B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7" name="Espaço Reservado para Imagem 8">
            <a:extLst>
              <a:ext uri="{FF2B5EF4-FFF2-40B4-BE49-F238E27FC236}">
                <a16:creationId xmlns:a16="http://schemas.microsoft.com/office/drawing/2014/main" id="{93D3F372-68E2-486A-A105-748C2BB245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83831" y="0"/>
            <a:ext cx="5508168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28" name="Espaço Reservado para o Número do Slide 5">
            <a:extLst>
              <a:ext uri="{FF2B5EF4-FFF2-40B4-BE49-F238E27FC236}">
                <a16:creationId xmlns:a16="http://schemas.microsoft.com/office/drawing/2014/main" id="{8D667147-015B-4B04-886E-3451355DC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838070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Divis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7">
            <a:extLst>
              <a:ext uri="{FF2B5EF4-FFF2-40B4-BE49-F238E27FC236}">
                <a16:creationId xmlns:a16="http://schemas.microsoft.com/office/drawing/2014/main" id="{02728A58-8DE2-4B1C-B6CA-F2AED56F45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9D7CAC-EE78-4BAE-94EA-EBE4BB1181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375848"/>
            <a:ext cx="12192000" cy="4491182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lIns="3657600" tIns="182880" rIns="3657600" rtlCol="0"/>
          <a:lstStyle>
            <a:lvl1pPr algn="ctr">
              <a:defRPr sz="6000" cap="all" spc="1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28673407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E3FCFFF-5934-4C8D-A4B0-6B19C662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3651"/>
            <a:ext cx="3701436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20FC4D-FDE2-42C3-B907-27B071B649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41" y="1332239"/>
            <a:ext cx="1871580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Título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97404DC9-3FBE-41B9-946D-9A0D878C28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31042" y="652826"/>
            <a:ext cx="3433138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8" name="Espaço Reservado para Texto 10">
            <a:extLst>
              <a:ext uri="{FF2B5EF4-FFF2-40B4-BE49-F238E27FC236}">
                <a16:creationId xmlns:a16="http://schemas.microsoft.com/office/drawing/2014/main" id="{88BB7876-0125-4084-804C-A842C85586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31042" y="1032330"/>
            <a:ext cx="3433138" cy="137067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8645735C-4621-4667-AB52-0391CFBB6B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3339" y="652826"/>
            <a:ext cx="3433138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9" name="Espaço Reservado para Texto 10">
            <a:extLst>
              <a:ext uri="{FF2B5EF4-FFF2-40B4-BE49-F238E27FC236}">
                <a16:creationId xmlns:a16="http://schemas.microsoft.com/office/drawing/2014/main" id="{488BB2B1-07E3-42A2-B3BE-7FC7D7AE15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03339" y="1032330"/>
            <a:ext cx="3433138" cy="137067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02C103C8-E422-4DEB-9077-DC11E00805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1042" y="2620561"/>
            <a:ext cx="3433138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3" name="Espaço Reservado para Texto 10">
            <a:extLst>
              <a:ext uri="{FF2B5EF4-FFF2-40B4-BE49-F238E27FC236}">
                <a16:creationId xmlns:a16="http://schemas.microsoft.com/office/drawing/2014/main" id="{FA80948A-8FCC-4BE4-A5F7-20802B17630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31042" y="3002562"/>
            <a:ext cx="3433138" cy="961350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0" name="Espaço Reservado para Texto 10">
            <a:extLst>
              <a:ext uri="{FF2B5EF4-FFF2-40B4-BE49-F238E27FC236}">
                <a16:creationId xmlns:a16="http://schemas.microsoft.com/office/drawing/2014/main" id="{4744F88B-3CB7-4A2B-B718-EEB4E061A79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03339" y="2620561"/>
            <a:ext cx="3433138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2" name="Espaço Reservado para Texto 10">
            <a:extLst>
              <a:ext uri="{FF2B5EF4-FFF2-40B4-BE49-F238E27FC236}">
                <a16:creationId xmlns:a16="http://schemas.microsoft.com/office/drawing/2014/main" id="{7343EDF6-C2D8-47E1-856B-6329A7CE07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3339" y="3002562"/>
            <a:ext cx="3433138" cy="961350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AC6352A5-5003-4E32-B8FF-A84B4A4AC3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31042" y="4147932"/>
            <a:ext cx="3433138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4" name="Espaço Reservado para Texto 10">
            <a:extLst>
              <a:ext uri="{FF2B5EF4-FFF2-40B4-BE49-F238E27FC236}">
                <a16:creationId xmlns:a16="http://schemas.microsoft.com/office/drawing/2014/main" id="{CC2603EF-30BF-4C6C-BA93-E99C724809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31042" y="4529933"/>
            <a:ext cx="3433138" cy="1450988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6" name="Espaço Reservado para Data 3">
            <a:extLst>
              <a:ext uri="{FF2B5EF4-FFF2-40B4-BE49-F238E27FC236}">
                <a16:creationId xmlns:a16="http://schemas.microsoft.com/office/drawing/2014/main" id="{D38E30C9-543F-4532-B571-2F2EF52E7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17" name="Espaço Reservado para Rodapé 4">
            <a:extLst>
              <a:ext uri="{FF2B5EF4-FFF2-40B4-BE49-F238E27FC236}">
                <a16:creationId xmlns:a16="http://schemas.microsoft.com/office/drawing/2014/main" id="{9E2F8B6B-A63E-448F-86E5-CF3F12A29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8" name="Espaço Reservado para o Número do Slide 5">
            <a:extLst>
              <a:ext uri="{FF2B5EF4-FFF2-40B4-BE49-F238E27FC236}">
                <a16:creationId xmlns:a16="http://schemas.microsoft.com/office/drawing/2014/main" id="{5EC1D779-DE8A-45DF-9A79-70F63DD68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76491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03CAE-802E-4A77-8B3E-355D1581D6EC}" type="datetimeFigureOut">
              <a:rPr lang="pt-BR" smtClean="0"/>
              <a:t>13/03/2022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40461-DD16-4043-AACB-DAD30A45E7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85632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 de Negócios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8">
            <a:extLst>
              <a:ext uri="{FF2B5EF4-FFF2-40B4-BE49-F238E27FC236}">
                <a16:creationId xmlns:a16="http://schemas.microsoft.com/office/drawing/2014/main" id="{50298920-F98C-4AFF-A39F-BB5644F96E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772276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D906EC1-D867-4113-B1E4-72ADCC4B1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1354" y="790901"/>
            <a:ext cx="3049568" cy="640698"/>
          </a:xfrm>
          <a:prstGeom prst="rect">
            <a:avLst/>
          </a:prstGeom>
          <a:gradFill>
            <a:gsLst>
              <a:gs pos="50000">
                <a:schemeClr val="accent1">
                  <a:lumMod val="5000"/>
                  <a:lumOff val="95000"/>
                  <a:alpha val="0"/>
                </a:schemeClr>
              </a:gs>
              <a:gs pos="50000">
                <a:schemeClr val="accent5">
                  <a:alpha val="10000"/>
                </a:schemeClr>
              </a:gs>
            </a:gsLst>
            <a:lin ang="0" scaled="0"/>
          </a:gradFill>
          <a:ln w="28575">
            <a:solidFill>
              <a:schemeClr val="bg1"/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Adicionar título</a:t>
            </a:r>
          </a:p>
        </p:txBody>
      </p:sp>
      <p:sp>
        <p:nvSpPr>
          <p:cNvPr id="16" name="Espaço Reservado para Texto 10">
            <a:extLst>
              <a:ext uri="{FF2B5EF4-FFF2-40B4-BE49-F238E27FC236}">
                <a16:creationId xmlns:a16="http://schemas.microsoft.com/office/drawing/2014/main" id="{782CE97E-7FF6-4E8B-AF42-9777A2451F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22086" y="826720"/>
            <a:ext cx="3421103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F57B5FEE-44D7-4F94-A843-EC7BD802D8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22086" y="1206225"/>
            <a:ext cx="3421103" cy="101710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6" name="Espaço Reservado para Texto 10">
            <a:extLst>
              <a:ext uri="{FF2B5EF4-FFF2-40B4-BE49-F238E27FC236}">
                <a16:creationId xmlns:a16="http://schemas.microsoft.com/office/drawing/2014/main" id="{4250112D-DE79-407A-BBAB-B2BB2CB881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22086" y="2666702"/>
            <a:ext cx="3421103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35" name="Espaço Reservado para Texto 10">
            <a:extLst>
              <a:ext uri="{FF2B5EF4-FFF2-40B4-BE49-F238E27FC236}">
                <a16:creationId xmlns:a16="http://schemas.microsoft.com/office/drawing/2014/main" id="{1C55DCE1-6E6B-4CDD-A9D8-B2A0034856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2086" y="3046207"/>
            <a:ext cx="3421103" cy="101710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9" name="Espaço Reservado para Texto 10">
            <a:extLst>
              <a:ext uri="{FF2B5EF4-FFF2-40B4-BE49-F238E27FC236}">
                <a16:creationId xmlns:a16="http://schemas.microsoft.com/office/drawing/2014/main" id="{9CAE3862-A5E9-4B70-8F14-8F5BFEE3AA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22086" y="4536575"/>
            <a:ext cx="3421103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38" name="Espaço Reservado para Texto 10">
            <a:extLst>
              <a:ext uri="{FF2B5EF4-FFF2-40B4-BE49-F238E27FC236}">
                <a16:creationId xmlns:a16="http://schemas.microsoft.com/office/drawing/2014/main" id="{34C23C4D-3C16-4A17-BF8A-A9C4E2F013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22086" y="4916080"/>
            <a:ext cx="3421103" cy="101710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8" name="Espaço Reservado para Data 3">
            <a:extLst>
              <a:ext uri="{FF2B5EF4-FFF2-40B4-BE49-F238E27FC236}">
                <a16:creationId xmlns:a16="http://schemas.microsoft.com/office/drawing/2014/main" id="{E0398655-42A6-4DBC-9542-9A8D10B44A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9" name="Espaço Reservado para Rodapé 4">
            <a:extLst>
              <a:ext uri="{FF2B5EF4-FFF2-40B4-BE49-F238E27FC236}">
                <a16:creationId xmlns:a16="http://schemas.microsoft.com/office/drawing/2014/main" id="{1FF7C44B-1689-4CA8-B0BC-0671EA1275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effectLst/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0" name="Espaço Reservado para o Número do Slide 5">
            <a:extLst>
              <a:ext uri="{FF2B5EF4-FFF2-40B4-BE49-F238E27FC236}">
                <a16:creationId xmlns:a16="http://schemas.microsoft.com/office/drawing/2014/main" id="{7D6105C8-7607-448C-9CD2-9CA33B49B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042380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ssa equipe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tângulo 76">
            <a:extLst>
              <a:ext uri="{FF2B5EF4-FFF2-40B4-BE49-F238E27FC236}">
                <a16:creationId xmlns:a16="http://schemas.microsoft.com/office/drawing/2014/main" id="{B70B2057-9B78-4391-A15F-27A41A72F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354286"/>
            <a:ext cx="12192001" cy="2503713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B059CD-37AB-48A3-9976-0B38FF7A5A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7106" y="589720"/>
            <a:ext cx="4006114" cy="657784"/>
          </a:xfrm>
          <a:prstGeom prst="rect">
            <a:avLst/>
          </a:prstGeom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236E0B0A-0B1B-438D-8971-570ACA956B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64029" y="186203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1FB8438-2DA4-4B23-ACCD-3DEADF3E7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9156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6" name="Espaço Reservado para Texto 10">
            <a:extLst>
              <a:ext uri="{FF2B5EF4-FFF2-40B4-BE49-F238E27FC236}">
                <a16:creationId xmlns:a16="http://schemas.microsoft.com/office/drawing/2014/main" id="{3E63EE1F-208F-40D0-9307-47F66C8581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28073" y="321268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47" name="Espaço Reservado para Texto 10">
            <a:extLst>
              <a:ext uri="{FF2B5EF4-FFF2-40B4-BE49-F238E27FC236}">
                <a16:creationId xmlns:a16="http://schemas.microsoft.com/office/drawing/2014/main" id="{40F7C878-62A1-4A30-AA27-C5F502C8D31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8073" y="349627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48" name="Espaço Reservado para Imagem 9">
            <a:extLst>
              <a:ext uri="{FF2B5EF4-FFF2-40B4-BE49-F238E27FC236}">
                <a16:creationId xmlns:a16="http://schemas.microsoft.com/office/drawing/2014/main" id="{5D495D18-EB49-4AD5-A7EE-1E6D2496B69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211979" y="186203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9248BBAE-0CA8-464A-A4E0-AB7D697DA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97106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0" name="Espaço Reservado para Texto 10">
            <a:extLst>
              <a:ext uri="{FF2B5EF4-FFF2-40B4-BE49-F238E27FC236}">
                <a16:creationId xmlns:a16="http://schemas.microsoft.com/office/drawing/2014/main" id="{03551339-A94F-4674-8165-3BFA78946D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76023" y="321268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51" name="Espaço Reservado para Texto 10">
            <a:extLst>
              <a:ext uri="{FF2B5EF4-FFF2-40B4-BE49-F238E27FC236}">
                <a16:creationId xmlns:a16="http://schemas.microsoft.com/office/drawing/2014/main" id="{D1839C5B-C216-4FB8-A285-4D99AF56E8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76023" y="349627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52" name="Espaço Reservado para Imagem 9">
            <a:extLst>
              <a:ext uri="{FF2B5EF4-FFF2-40B4-BE49-F238E27FC236}">
                <a16:creationId xmlns:a16="http://schemas.microsoft.com/office/drawing/2014/main" id="{ACA22B55-1DD2-4FE6-95FC-D8BC2BBECF0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859928" y="186203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9473BE6D-AE02-42D4-838E-F7916980D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45055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4" name="Espaço Reservado para Texto 10">
            <a:extLst>
              <a:ext uri="{FF2B5EF4-FFF2-40B4-BE49-F238E27FC236}">
                <a16:creationId xmlns:a16="http://schemas.microsoft.com/office/drawing/2014/main" id="{35C2A2FE-AA36-4715-97F6-B743D26DE3F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23972" y="321268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55" name="Espaço Reservado para Texto 10">
            <a:extLst>
              <a:ext uri="{FF2B5EF4-FFF2-40B4-BE49-F238E27FC236}">
                <a16:creationId xmlns:a16="http://schemas.microsoft.com/office/drawing/2014/main" id="{B98652DE-F8C8-4EA5-8CDA-9985B636DEA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972" y="349627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56" name="Espaço Reservado para Imagem 9">
            <a:extLst>
              <a:ext uri="{FF2B5EF4-FFF2-40B4-BE49-F238E27FC236}">
                <a16:creationId xmlns:a16="http://schemas.microsoft.com/office/drawing/2014/main" id="{40C3D084-82F3-4C1C-95E8-56362097EDF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507876" y="1858432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E0EC4B6A-1FAA-43D1-9436-A3BFF08A8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3003" y="1715538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8" name="Espaço Reservado para Texto 10">
            <a:extLst>
              <a:ext uri="{FF2B5EF4-FFF2-40B4-BE49-F238E27FC236}">
                <a16:creationId xmlns:a16="http://schemas.microsoft.com/office/drawing/2014/main" id="{ABB7ACFA-C6F3-4D7A-A6D8-73035EF164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71920" y="3209081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59" name="Espaço Reservado para Texto 10">
            <a:extLst>
              <a:ext uri="{FF2B5EF4-FFF2-40B4-BE49-F238E27FC236}">
                <a16:creationId xmlns:a16="http://schemas.microsoft.com/office/drawing/2014/main" id="{F9CBC3B9-EDF1-45E0-BFBF-53888131CBA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1920" y="3492671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60" name="Espaço Reservado para Imagem 9">
            <a:extLst>
              <a:ext uri="{FF2B5EF4-FFF2-40B4-BE49-F238E27FC236}">
                <a16:creationId xmlns:a16="http://schemas.microsoft.com/office/drawing/2014/main" id="{A7D13807-1ECF-4830-AB8D-D33E4F22330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564029" y="412947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40E1F756-2737-4291-8D41-307BFE73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9156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2" name="Espaço Reservado para Texto 10">
            <a:extLst>
              <a:ext uri="{FF2B5EF4-FFF2-40B4-BE49-F238E27FC236}">
                <a16:creationId xmlns:a16="http://schemas.microsoft.com/office/drawing/2014/main" id="{C5BD35EC-547F-4A42-85C6-E2C94C2A03C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28073" y="548012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63" name="Espaço Reservado para Texto 10">
            <a:extLst>
              <a:ext uri="{FF2B5EF4-FFF2-40B4-BE49-F238E27FC236}">
                <a16:creationId xmlns:a16="http://schemas.microsoft.com/office/drawing/2014/main" id="{D89797D3-65B3-414D-9657-B5DA3934914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8073" y="576371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64" name="Espaço Reservado para Imagem 9">
            <a:extLst>
              <a:ext uri="{FF2B5EF4-FFF2-40B4-BE49-F238E27FC236}">
                <a16:creationId xmlns:a16="http://schemas.microsoft.com/office/drawing/2014/main" id="{280147ED-89CE-475D-A96F-AA7A912E00B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211979" y="412947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B10D74ED-CECE-4A22-B877-966D53821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97106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6" name="Espaço Reservado para Texto 10">
            <a:extLst>
              <a:ext uri="{FF2B5EF4-FFF2-40B4-BE49-F238E27FC236}">
                <a16:creationId xmlns:a16="http://schemas.microsoft.com/office/drawing/2014/main" id="{0C937A25-DAA7-4478-ADF6-728F4D61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76023" y="548012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67" name="Espaço Reservado para Texto 10">
            <a:extLst>
              <a:ext uri="{FF2B5EF4-FFF2-40B4-BE49-F238E27FC236}">
                <a16:creationId xmlns:a16="http://schemas.microsoft.com/office/drawing/2014/main" id="{8AB48703-9A4A-440C-9049-7FE889764E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76023" y="576371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68" name="Espaço Reservado para Imagem 9">
            <a:extLst>
              <a:ext uri="{FF2B5EF4-FFF2-40B4-BE49-F238E27FC236}">
                <a16:creationId xmlns:a16="http://schemas.microsoft.com/office/drawing/2014/main" id="{5D9D5119-D677-47FD-AEEB-49FE4DDEF6B0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859928" y="412947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69" name="Retângulo 68">
            <a:extLst>
              <a:ext uri="{FF2B5EF4-FFF2-40B4-BE49-F238E27FC236}">
                <a16:creationId xmlns:a16="http://schemas.microsoft.com/office/drawing/2014/main" id="{0AF0F623-CF57-4D6B-87F3-FD410516E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45055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0" name="Espaço Reservado para Texto 10">
            <a:extLst>
              <a:ext uri="{FF2B5EF4-FFF2-40B4-BE49-F238E27FC236}">
                <a16:creationId xmlns:a16="http://schemas.microsoft.com/office/drawing/2014/main" id="{3BE3B8C3-ECB9-46D2-B11F-A5569909748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23972" y="548012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71" name="Espaço Reservado para Texto 10">
            <a:extLst>
              <a:ext uri="{FF2B5EF4-FFF2-40B4-BE49-F238E27FC236}">
                <a16:creationId xmlns:a16="http://schemas.microsoft.com/office/drawing/2014/main" id="{FB1EE68D-97FA-4EA4-B792-5AC6C49F902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23972" y="576371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72" name="Espaço Reservado para Imagem 9">
            <a:extLst>
              <a:ext uri="{FF2B5EF4-FFF2-40B4-BE49-F238E27FC236}">
                <a16:creationId xmlns:a16="http://schemas.microsoft.com/office/drawing/2014/main" id="{7E98343B-32E9-4538-991A-B5EACD651D4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507876" y="4125872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73" name="Retângulo 72">
            <a:extLst>
              <a:ext uri="{FF2B5EF4-FFF2-40B4-BE49-F238E27FC236}">
                <a16:creationId xmlns:a16="http://schemas.microsoft.com/office/drawing/2014/main" id="{823CC91A-02A3-4B96-BCEE-76C1D25CC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3003" y="3982978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4" name="Espaço Reservado para Texto 10">
            <a:extLst>
              <a:ext uri="{FF2B5EF4-FFF2-40B4-BE49-F238E27FC236}">
                <a16:creationId xmlns:a16="http://schemas.microsoft.com/office/drawing/2014/main" id="{DBE2EAAB-674D-41E1-92E6-A7459FEFDAE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971920" y="5476521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75" name="Espaço Reservado para Texto 10">
            <a:extLst>
              <a:ext uri="{FF2B5EF4-FFF2-40B4-BE49-F238E27FC236}">
                <a16:creationId xmlns:a16="http://schemas.microsoft.com/office/drawing/2014/main" id="{C60D862C-3474-4A4A-8557-AD2C7917BFE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971920" y="5760111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3508728-25CF-4DB1-9A83-FAFA5ABEC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9D454F9-A55F-44A0-9695-FC40C6684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A38C64F-7F14-454A-B830-80CCE5B1D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8281625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men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4C64230-8BD4-4150-967D-421B6FE43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BA8AE08-0788-4D8A-8C9D-7E5AAA112A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615940"/>
            <a:ext cx="4137262" cy="938778"/>
          </a:xfrm>
          <a:prstGeom prst="rect">
            <a:avLst/>
          </a:prstGeom>
        </p:spPr>
        <p:txBody>
          <a:bodyPr rtlCol="0" anchor="ctr"/>
          <a:lstStyle>
            <a:lvl1pPr algn="ctr">
              <a:defRPr lang="en-US"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8" name="Espaço Reservado para Texto 10">
            <a:extLst>
              <a:ext uri="{FF2B5EF4-FFF2-40B4-BE49-F238E27FC236}">
                <a16:creationId xmlns:a16="http://schemas.microsoft.com/office/drawing/2014/main" id="{8A119E1C-2243-42E2-8A58-CC171131D1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1170" y="3079567"/>
            <a:ext cx="1200150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</a:t>
            </a:r>
          </a:p>
        </p:txBody>
      </p:sp>
      <p:sp>
        <p:nvSpPr>
          <p:cNvPr id="59" name="Espaço Reservado para Texto 10">
            <a:extLst>
              <a:ext uri="{FF2B5EF4-FFF2-40B4-BE49-F238E27FC236}">
                <a16:creationId xmlns:a16="http://schemas.microsoft.com/office/drawing/2014/main" id="{337797F5-74CE-492B-806B-221CAF3535C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10890" y="3079567"/>
            <a:ext cx="1223858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</a:t>
            </a:r>
          </a:p>
        </p:txBody>
      </p:sp>
      <p:sp>
        <p:nvSpPr>
          <p:cNvPr id="60" name="Espaço Reservado para Texto 10">
            <a:extLst>
              <a:ext uri="{FF2B5EF4-FFF2-40B4-BE49-F238E27FC236}">
                <a16:creationId xmlns:a16="http://schemas.microsoft.com/office/drawing/2014/main" id="{2431D1A0-10D1-4D2E-AC6F-F8C9E6A2260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88252" y="3079567"/>
            <a:ext cx="1187610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</a:t>
            </a:r>
          </a:p>
        </p:txBody>
      </p:sp>
      <p:sp>
        <p:nvSpPr>
          <p:cNvPr id="61" name="Espaço Reservado para Texto 10">
            <a:extLst>
              <a:ext uri="{FF2B5EF4-FFF2-40B4-BE49-F238E27FC236}">
                <a16:creationId xmlns:a16="http://schemas.microsoft.com/office/drawing/2014/main" id="{4028BD6A-568F-4A16-AE86-5D88861C3BB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79382" y="3079567"/>
            <a:ext cx="1211785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</a:t>
            </a:r>
          </a:p>
        </p:txBody>
      </p:sp>
      <p:sp>
        <p:nvSpPr>
          <p:cNvPr id="52" name="Espaço Reservado para Texto 10">
            <a:extLst>
              <a:ext uri="{FF2B5EF4-FFF2-40B4-BE49-F238E27FC236}">
                <a16:creationId xmlns:a16="http://schemas.microsoft.com/office/drawing/2014/main" id="{2E935678-32B2-4589-933F-F74B3E68FFA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0458" y="4524194"/>
            <a:ext cx="2381574" cy="63264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51" name="Espaço Reservado para Texto 10">
            <a:extLst>
              <a:ext uri="{FF2B5EF4-FFF2-40B4-BE49-F238E27FC236}">
                <a16:creationId xmlns:a16="http://schemas.microsoft.com/office/drawing/2014/main" id="{B3C5A73C-51DD-4781-943C-235704BBF6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0458" y="5156838"/>
            <a:ext cx="2381574" cy="905378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78" name="Espaço Reservado para Texto 10">
            <a:extLst>
              <a:ext uri="{FF2B5EF4-FFF2-40B4-BE49-F238E27FC236}">
                <a16:creationId xmlns:a16="http://schemas.microsoft.com/office/drawing/2014/main" id="{AD95FB24-5DA0-4000-B023-A00C32D53F0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32032" y="4524194"/>
            <a:ext cx="2381574" cy="63264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77" name="Espaço Reservado para Texto 10">
            <a:extLst>
              <a:ext uri="{FF2B5EF4-FFF2-40B4-BE49-F238E27FC236}">
                <a16:creationId xmlns:a16="http://schemas.microsoft.com/office/drawing/2014/main" id="{7455F56A-A263-4D13-A484-2D15CD61D0F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2032" y="5156837"/>
            <a:ext cx="2381574" cy="905378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80" name="Espaço Reservado para Texto 10">
            <a:extLst>
              <a:ext uri="{FF2B5EF4-FFF2-40B4-BE49-F238E27FC236}">
                <a16:creationId xmlns:a16="http://schemas.microsoft.com/office/drawing/2014/main" id="{6C6ABB33-3D98-4D76-B96F-65F57493622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91270" y="4524194"/>
            <a:ext cx="2381574" cy="63264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79" name="Espaço Reservado para Texto 10">
            <a:extLst>
              <a:ext uri="{FF2B5EF4-FFF2-40B4-BE49-F238E27FC236}">
                <a16:creationId xmlns:a16="http://schemas.microsoft.com/office/drawing/2014/main" id="{8EA8275A-A17A-42ED-9DDC-5F06000BFBE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1270" y="5157592"/>
            <a:ext cx="2381574" cy="905378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82" name="Espaço Reservado para Texto 10">
            <a:extLst>
              <a:ext uri="{FF2B5EF4-FFF2-40B4-BE49-F238E27FC236}">
                <a16:creationId xmlns:a16="http://schemas.microsoft.com/office/drawing/2014/main" id="{4AEA6122-22B2-49EC-8451-E43D40F3236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94487" y="4524194"/>
            <a:ext cx="2381574" cy="63264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81" name="Espaço Reservado para Texto 10">
            <a:extLst>
              <a:ext uri="{FF2B5EF4-FFF2-40B4-BE49-F238E27FC236}">
                <a16:creationId xmlns:a16="http://schemas.microsoft.com/office/drawing/2014/main" id="{103D7EA4-00E4-43FA-8129-1CBE0C1291A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94487" y="5166170"/>
            <a:ext cx="2381574" cy="905378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68" name="Espaço Reservado para Data 2">
            <a:extLst>
              <a:ext uri="{FF2B5EF4-FFF2-40B4-BE49-F238E27FC236}">
                <a16:creationId xmlns:a16="http://schemas.microsoft.com/office/drawing/2014/main" id="{811592B2-2D21-495C-8C11-680EC81556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EFB73D1-17D7-400F-B750-F5EA2675D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DE30E81D-C76E-4DB7-9722-4BE8D7CF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9401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52749278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12199441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23117437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21985214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1756614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04615633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1306975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41217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9" r:id="rId16"/>
    <p:sldLayoutId id="2147483810" r:id="rId17"/>
    <p:sldLayoutId id="2147483817" r:id="rId18"/>
    <p:sldLayoutId id="2147483651" r:id="rId19"/>
    <p:sldLayoutId id="2147483656" r:id="rId20"/>
    <p:sldLayoutId id="2147483666" r:id="rId21"/>
    <p:sldLayoutId id="2147483667" r:id="rId2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11" Type="http://schemas.openxmlformats.org/officeDocument/2006/relationships/image" Target="../media/image8.jpeg"/><Relationship Id="rId5" Type="http://schemas.openxmlformats.org/officeDocument/2006/relationships/image" Target="../media/image6.png"/><Relationship Id="rId10" Type="http://schemas.openxmlformats.org/officeDocument/2006/relationships/image" Target="../media/image5.wmf"/><Relationship Id="rId4" Type="http://schemas.openxmlformats.org/officeDocument/2006/relationships/image" Target="../media/image3.png"/><Relationship Id="rId9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svg"/><Relationship Id="rId3" Type="http://schemas.openxmlformats.org/officeDocument/2006/relationships/image" Target="../media/image19.png"/><Relationship Id="rId21" Type="http://schemas.openxmlformats.org/officeDocument/2006/relationships/oleObject" Target="../embeddings/oleObject4.bin"/><Relationship Id="rId7" Type="http://schemas.openxmlformats.org/officeDocument/2006/relationships/image" Target="../media/image23.svg"/><Relationship Id="rId12" Type="http://schemas.openxmlformats.org/officeDocument/2006/relationships/image" Target="../media/image28.svg"/><Relationship Id="rId17" Type="http://schemas.openxmlformats.org/officeDocument/2006/relationships/image" Target="../media/image33.png"/><Relationship Id="rId25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2.svg"/><Relationship Id="rId20" Type="http://schemas.openxmlformats.org/officeDocument/2006/relationships/image" Target="../media/image17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36.sv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5.png"/><Relationship Id="rId10" Type="http://schemas.openxmlformats.org/officeDocument/2006/relationships/image" Target="../media/image26.svg"/><Relationship Id="rId19" Type="http://schemas.openxmlformats.org/officeDocument/2006/relationships/oleObject" Target="../embeddings/oleObject3.bin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svg"/><Relationship Id="rId22" Type="http://schemas.openxmlformats.org/officeDocument/2006/relationships/image" Target="../media/image18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 descr="Uma imagem ampliada de grama verde&#10;">
            <a:extLst>
              <a:ext uri="{FF2B5EF4-FFF2-40B4-BE49-F238E27FC236}">
                <a16:creationId xmlns:a16="http://schemas.microsoft.com/office/drawing/2014/main" id="{2A7E6CAB-B5FF-46B8-964A-7A01020AAB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 r="25"/>
          <a:stretch/>
        </p:blipFill>
        <p:spPr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8E446CD0-6EE9-4876-8BD6-5E7E60645660}"/>
              </a:ext>
            </a:extLst>
          </p:cNvPr>
          <p:cNvSpPr/>
          <p:nvPr/>
        </p:nvSpPr>
        <p:spPr>
          <a:xfrm>
            <a:off x="1959142" y="2233194"/>
            <a:ext cx="8221579" cy="2192421"/>
          </a:xfrm>
          <a:prstGeom prst="rect">
            <a:avLst/>
          </a:prstGeom>
          <a:noFill/>
          <a:ln w="12700">
            <a:solidFill>
              <a:srgbClr val="EEC5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4">
            <a:extLst>
              <a:ext uri="{FF2B5EF4-FFF2-40B4-BE49-F238E27FC236}">
                <a16:creationId xmlns:a16="http://schemas.microsoft.com/office/drawing/2014/main" id="{ED7826FA-CB6F-4FFB-BDC1-B35785659997}"/>
              </a:ext>
            </a:extLst>
          </p:cNvPr>
          <p:cNvSpPr txBox="1"/>
          <p:nvPr/>
        </p:nvSpPr>
        <p:spPr>
          <a:xfrm>
            <a:off x="6489280" y="3773756"/>
            <a:ext cx="307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Seu plantio sob controle</a:t>
            </a:r>
            <a:r>
              <a:rPr lang="pt-BR" sz="1800" b="1">
                <a:solidFill>
                  <a:schemeClr val="tx1"/>
                </a:solidFill>
                <a:latin typeface="Candara" panose="020E0502030303020204" pitchFamily="34" charset="0"/>
              </a:rPr>
              <a:t>.</a:t>
            </a:r>
          </a:p>
          <a:p>
            <a:endParaRPr lang="pt-BR"/>
          </a:p>
        </p:txBody>
      </p:sp>
      <p:pic>
        <p:nvPicPr>
          <p:cNvPr id="12" name="Picture 12" descr="Farmer standing in the middle of wheat fields">
            <a:extLst>
              <a:ext uri="{FF2B5EF4-FFF2-40B4-BE49-F238E27FC236}">
                <a16:creationId xmlns:a16="http://schemas.microsoft.com/office/drawing/2014/main" id="{C638D6F4-E9E1-4CA0-8DAF-2A5E28825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5" y="-2093"/>
            <a:ext cx="12187988" cy="6862185"/>
          </a:xfrm>
          <a:prstGeom prst="rect">
            <a:avLst/>
          </a:prstGeom>
        </p:spPr>
      </p:pic>
      <p:grpSp>
        <p:nvGrpSpPr>
          <p:cNvPr id="13" name="Agrupar 2">
            <a:extLst>
              <a:ext uri="{FF2B5EF4-FFF2-40B4-BE49-F238E27FC236}">
                <a16:creationId xmlns:a16="http://schemas.microsoft.com/office/drawing/2014/main" id="{41C6AA87-DACB-4980-88E4-0C0C9252109C}"/>
              </a:ext>
            </a:extLst>
          </p:cNvPr>
          <p:cNvGrpSpPr/>
          <p:nvPr/>
        </p:nvGrpSpPr>
        <p:grpSpPr>
          <a:xfrm>
            <a:off x="1763466" y="2038645"/>
            <a:ext cx="8665068" cy="2628840"/>
            <a:chOff x="1763466" y="2038645"/>
            <a:chExt cx="8665068" cy="2628840"/>
          </a:xfrm>
        </p:grpSpPr>
        <p:pic>
          <p:nvPicPr>
            <p:cNvPr id="15" name="Picture 14" descr="Logo&#10;&#10;Description automatically generated">
              <a:extLst>
                <a:ext uri="{FF2B5EF4-FFF2-40B4-BE49-F238E27FC236}">
                  <a16:creationId xmlns:a16="http://schemas.microsoft.com/office/drawing/2014/main" id="{ECC0EA7D-8C35-49FF-8D05-ED29E3A4B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63466" y="2038645"/>
              <a:ext cx="8665068" cy="2628840"/>
            </a:xfrm>
            <a:prstGeom prst="rect">
              <a:avLst/>
            </a:prstGeom>
          </p:spPr>
        </p:pic>
        <p:sp>
          <p:nvSpPr>
            <p:cNvPr id="16" name="CaixaDeTexto 4">
              <a:extLst>
                <a:ext uri="{FF2B5EF4-FFF2-40B4-BE49-F238E27FC236}">
                  <a16:creationId xmlns:a16="http://schemas.microsoft.com/office/drawing/2014/main" id="{CF8C90E5-BEA8-4B3D-BD38-4BFE2CD94B33}"/>
                </a:ext>
              </a:extLst>
            </p:cNvPr>
            <p:cNvSpPr txBox="1"/>
            <p:nvPr/>
          </p:nvSpPr>
          <p:spPr>
            <a:xfrm>
              <a:off x="6489280" y="3773756"/>
              <a:ext cx="3073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1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Candara" panose="020E0502030303020204" pitchFamily="34" charset="0"/>
                </a:rPr>
                <a:t>Seu plantio sob controle</a:t>
              </a:r>
              <a:r>
                <a:rPr lang="pt-BR" sz="1800" b="1">
                  <a:solidFill>
                    <a:schemeClr val="tx1"/>
                  </a:solidFill>
                  <a:latin typeface="Candara" panose="020E0502030303020204" pitchFamily="34" charset="0"/>
                </a:rPr>
                <a:t>.</a:t>
              </a:r>
            </a:p>
            <a:p>
              <a:endParaRPr lang="pt-BR"/>
            </a:p>
          </p:txBody>
        </p:sp>
      </p:grpSp>
      <p:grpSp>
        <p:nvGrpSpPr>
          <p:cNvPr id="17" name="Agrupar 2">
            <a:extLst>
              <a:ext uri="{FF2B5EF4-FFF2-40B4-BE49-F238E27FC236}">
                <a16:creationId xmlns:a16="http://schemas.microsoft.com/office/drawing/2014/main" id="{4655CB87-DD81-4722-87F0-A1E1D697DB7F}"/>
              </a:ext>
            </a:extLst>
          </p:cNvPr>
          <p:cNvGrpSpPr/>
          <p:nvPr/>
        </p:nvGrpSpPr>
        <p:grpSpPr>
          <a:xfrm>
            <a:off x="1813598" y="2349461"/>
            <a:ext cx="8665068" cy="2628840"/>
            <a:chOff x="1763466" y="2038645"/>
            <a:chExt cx="8665068" cy="2628840"/>
          </a:xfrm>
        </p:grpSpPr>
        <p:pic>
          <p:nvPicPr>
            <p:cNvPr id="19" name="Picture 18" descr="Logo&#10;&#10;Description automatically generated">
              <a:extLst>
                <a:ext uri="{FF2B5EF4-FFF2-40B4-BE49-F238E27FC236}">
                  <a16:creationId xmlns:a16="http://schemas.microsoft.com/office/drawing/2014/main" id="{E183393B-44D9-4260-A46B-CCF15FE2B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63466" y="2038645"/>
              <a:ext cx="8665068" cy="2628840"/>
            </a:xfrm>
            <a:prstGeom prst="rect">
              <a:avLst/>
            </a:prstGeom>
          </p:spPr>
        </p:pic>
        <p:sp>
          <p:nvSpPr>
            <p:cNvPr id="20" name="CaixaDeTexto 4">
              <a:extLst>
                <a:ext uri="{FF2B5EF4-FFF2-40B4-BE49-F238E27FC236}">
                  <a16:creationId xmlns:a16="http://schemas.microsoft.com/office/drawing/2014/main" id="{60EB2F53-3B02-4568-9811-353255069D8B}"/>
                </a:ext>
              </a:extLst>
            </p:cNvPr>
            <p:cNvSpPr txBox="1"/>
            <p:nvPr/>
          </p:nvSpPr>
          <p:spPr>
            <a:xfrm>
              <a:off x="6489280" y="3773756"/>
              <a:ext cx="3073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1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Candara" panose="020E0502030303020204" pitchFamily="34" charset="0"/>
                </a:rPr>
                <a:t>Seu plantio sob controle</a:t>
              </a:r>
              <a:r>
                <a:rPr lang="pt-BR" sz="1800" b="1">
                  <a:solidFill>
                    <a:schemeClr val="tx1"/>
                  </a:solidFill>
                  <a:latin typeface="Candara" panose="020E0502030303020204" pitchFamily="34" charset="0"/>
                </a:rPr>
                <a:t>.</a:t>
              </a:r>
            </a:p>
            <a:p>
              <a:endParaRPr lang="pt-BR"/>
            </a:p>
          </p:txBody>
        </p:sp>
      </p:grpSp>
      <p:sp>
        <p:nvSpPr>
          <p:cNvPr id="18" name="CaixaDeTexto 4">
            <a:extLst>
              <a:ext uri="{FF2B5EF4-FFF2-40B4-BE49-F238E27FC236}">
                <a16:creationId xmlns:a16="http://schemas.microsoft.com/office/drawing/2014/main" id="{12AE23B1-6FA2-4D75-A159-B63473615C84}"/>
              </a:ext>
            </a:extLst>
          </p:cNvPr>
          <p:cNvSpPr txBox="1"/>
          <p:nvPr/>
        </p:nvSpPr>
        <p:spPr>
          <a:xfrm>
            <a:off x="6599570" y="3773756"/>
            <a:ext cx="30734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1800" b="1">
              <a:solidFill>
                <a:schemeClr val="tx1">
                  <a:lumMod val="95000"/>
                  <a:lumOff val="5000"/>
                </a:schemeClr>
              </a:solidFill>
              <a:latin typeface="Candara" panose="020E0502030303020204" pitchFamily="34" charset="0"/>
            </a:endParaRPr>
          </a:p>
          <a:p>
            <a:endParaRPr lang="pt-B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8CE1E8-53A5-4527-8BB3-1AAEFC583D5F}"/>
              </a:ext>
            </a:extLst>
          </p:cNvPr>
          <p:cNvSpPr/>
          <p:nvPr/>
        </p:nvSpPr>
        <p:spPr>
          <a:xfrm>
            <a:off x="2059405" y="2530643"/>
            <a:ext cx="8171446" cy="2205788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910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 hidden="1">
            <a:extLst>
              <a:ext uri="{FF2B5EF4-FFF2-40B4-BE49-F238E27FC236}">
                <a16:creationId xmlns:a16="http://schemas.microsoft.com/office/drawing/2014/main" id="{7A26890D-F7D8-493A-8300-C18BB2CDB77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r>
              <a:rPr lang="pt-BR" noProof="0"/>
              <a:t>20XX</a:t>
            </a:r>
          </a:p>
        </p:txBody>
      </p:sp>
      <p:sp>
        <p:nvSpPr>
          <p:cNvPr id="7" name="Espaço Reservado para Número de Slide 6" hidden="1">
            <a:extLst>
              <a:ext uri="{FF2B5EF4-FFF2-40B4-BE49-F238E27FC236}">
                <a16:creationId xmlns:a16="http://schemas.microsoft.com/office/drawing/2014/main" id="{2062A48F-3043-4B41-8774-0A76E9F05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pt-BR" noProof="0" smtClean="0"/>
              <a:pPr rtl="0">
                <a:spcAft>
                  <a:spcPts val="600"/>
                </a:spcAft>
              </a:pPr>
              <a:t>10</a:t>
            </a:fld>
            <a:endParaRPr lang="pt-BR" noProof="0"/>
          </a:p>
        </p:txBody>
      </p:sp>
      <p:pic>
        <p:nvPicPr>
          <p:cNvPr id="5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F716622-9F52-48AA-9CE8-42FDC4069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82" y="-3037"/>
            <a:ext cx="12200964" cy="687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407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spaço Reservado para Imagem 15" descr="Uma imagem contendo grama, céu, local ao ar livre, campo">
            <a:extLst>
              <a:ext uri="{FF2B5EF4-FFF2-40B4-BE49-F238E27FC236}">
                <a16:creationId xmlns:a16="http://schemas.microsoft.com/office/drawing/2014/main" id="{C1B138FC-3C84-469E-A058-94102F777E5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alphaModFix amt="6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900"/>
                    </a14:imgEffect>
                    <a14:imgEffect>
                      <a14:saturation sat="3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" r="25"/>
          <a:stretch/>
        </p:blipFill>
        <p:spPr/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237E011-7540-4769-B01C-BBFC9632D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58613" y="2064721"/>
            <a:ext cx="5674774" cy="2437461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4BC0C3D-2A89-48E5-8359-5E6C691EC85C}"/>
              </a:ext>
            </a:extLst>
          </p:cNvPr>
          <p:cNvSpPr txBox="1"/>
          <p:nvPr/>
        </p:nvSpPr>
        <p:spPr>
          <a:xfrm>
            <a:off x="3427751" y="2560176"/>
            <a:ext cx="5336498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4400">
                <a:solidFill>
                  <a:schemeClr val="accent5">
                    <a:lumMod val="50000"/>
                  </a:schemeClr>
                </a:solidFill>
                <a:latin typeface="+mj-lt"/>
              </a:rPr>
              <a:t>SIMULADOR</a:t>
            </a:r>
          </a:p>
          <a:p>
            <a:pPr algn="ctr"/>
            <a:r>
              <a:rPr lang="pt-BR" sz="4400">
                <a:solidFill>
                  <a:schemeClr val="accent5">
                    <a:lumMod val="50000"/>
                  </a:schemeClr>
                </a:solidFill>
                <a:latin typeface="+mj-lt"/>
                <a:cs typeface="Calibri Light"/>
              </a:rPr>
              <a:t>FINANCEIRO</a:t>
            </a:r>
          </a:p>
        </p:txBody>
      </p:sp>
    </p:spTree>
    <p:extLst>
      <p:ext uri="{BB962C8B-B14F-4D97-AF65-F5344CB8AC3E}">
        <p14:creationId xmlns:p14="http://schemas.microsoft.com/office/powerpoint/2010/main" val="2876348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ítulo 48">
            <a:extLst>
              <a:ext uri="{FF2B5EF4-FFF2-40B4-BE49-F238E27FC236}">
                <a16:creationId xmlns:a16="http://schemas.microsoft.com/office/drawing/2014/main" id="{7D64EB56-7814-4ADB-BD4C-D4E42F878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Estratégia de crescimento</a:t>
            </a:r>
          </a:p>
        </p:txBody>
      </p:sp>
      <p:sp>
        <p:nvSpPr>
          <p:cNvPr id="36" name="Espaço Reservado para Texto 35">
            <a:extLst>
              <a:ext uri="{FF2B5EF4-FFF2-40B4-BE49-F238E27FC236}">
                <a16:creationId xmlns:a16="http://schemas.microsoft.com/office/drawing/2014/main" id="{961EE219-B131-4C25-AE31-AD3B197A4B7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/>
          <a:p>
            <a:pPr rtl="0"/>
            <a:r>
              <a:rPr lang="pt-BR" dirty="0"/>
              <a:t>Como dimensionaremos no futuro</a:t>
            </a:r>
          </a:p>
        </p:txBody>
      </p:sp>
      <p:sp>
        <p:nvSpPr>
          <p:cNvPr id="66" name="Espaço Reservado para Texto 65">
            <a:extLst>
              <a:ext uri="{FF2B5EF4-FFF2-40B4-BE49-F238E27FC236}">
                <a16:creationId xmlns:a16="http://schemas.microsoft.com/office/drawing/2014/main" id="{09C30599-76A8-4BC6-94F7-A80189E4846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0666" y="2044485"/>
            <a:ext cx="1807028" cy="1121230"/>
          </a:xfrm>
        </p:spPr>
        <p:txBody>
          <a:bodyPr rtlCol="0"/>
          <a:lstStyle/>
          <a:p>
            <a:pPr rtl="0"/>
            <a:r>
              <a:rPr lang="pt-BR" dirty="0"/>
              <a:t>janeiro de 2023</a:t>
            </a:r>
          </a:p>
        </p:txBody>
      </p:sp>
      <p:sp>
        <p:nvSpPr>
          <p:cNvPr id="82" name="Espaço Reservado para Texto 81">
            <a:extLst>
              <a:ext uri="{FF2B5EF4-FFF2-40B4-BE49-F238E27FC236}">
                <a16:creationId xmlns:a16="http://schemas.microsoft.com/office/drawing/2014/main" id="{47CF6540-6A1C-4A70-8BA0-6A13694F1A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14025" y="2044485"/>
            <a:ext cx="3081975" cy="1121230"/>
          </a:xfrm>
        </p:spPr>
        <p:txBody>
          <a:bodyPr rtlCol="0"/>
          <a:lstStyle/>
          <a:p>
            <a:r>
              <a:rPr lang="pt-BR" dirty="0">
                <a:cs typeface="Calibri"/>
              </a:rPr>
              <a:t>Criar o sistema </a:t>
            </a:r>
            <a:r>
              <a:rPr lang="pt-BR" dirty="0" err="1">
                <a:cs typeface="Calibri"/>
              </a:rPr>
              <a:t>SojaTECH</a:t>
            </a:r>
            <a:r>
              <a:rPr lang="pt-BR" dirty="0">
                <a:cs typeface="Calibri"/>
              </a:rPr>
              <a:t> em dispositivos mobiles.</a:t>
            </a:r>
          </a:p>
        </p:txBody>
      </p:sp>
      <p:sp>
        <p:nvSpPr>
          <p:cNvPr id="147" name="Espaço Reservado para Texto 146">
            <a:extLst>
              <a:ext uri="{FF2B5EF4-FFF2-40B4-BE49-F238E27FC236}">
                <a16:creationId xmlns:a16="http://schemas.microsoft.com/office/drawing/2014/main" id="{85278DC3-7465-427B-9DD5-7E46CE00FF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20666" y="3428263"/>
            <a:ext cx="1807028" cy="1121230"/>
          </a:xfrm>
        </p:spPr>
        <p:txBody>
          <a:bodyPr rtlCol="0"/>
          <a:lstStyle/>
          <a:p>
            <a:pPr rtl="0"/>
            <a:r>
              <a:rPr lang="pt-BR" dirty="0"/>
              <a:t>dezembro de 2023</a:t>
            </a:r>
          </a:p>
        </p:txBody>
      </p:sp>
      <p:sp>
        <p:nvSpPr>
          <p:cNvPr id="173" name="Espaço Reservado para Texto 172">
            <a:extLst>
              <a:ext uri="{FF2B5EF4-FFF2-40B4-BE49-F238E27FC236}">
                <a16:creationId xmlns:a16="http://schemas.microsoft.com/office/drawing/2014/main" id="{1B5D0D81-8352-40FD-B232-D587379A48F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008326" y="3428263"/>
            <a:ext cx="3081975" cy="1121230"/>
          </a:xfrm>
        </p:spPr>
        <p:txBody>
          <a:bodyPr rtlCol="0"/>
          <a:lstStyle/>
          <a:p>
            <a:r>
              <a:rPr lang="pt-BR"/>
              <a:t>Expansão do projeto para outros tipos de grãos (</a:t>
            </a:r>
            <a:r>
              <a:rPr lang="pt-BR" err="1"/>
              <a:t>ex</a:t>
            </a:r>
            <a:r>
              <a:rPr lang="pt-BR"/>
              <a:t>: trigo, café, </a:t>
            </a:r>
            <a:r>
              <a:rPr lang="pt-BR" err="1"/>
              <a:t>etc</a:t>
            </a:r>
            <a:r>
              <a:rPr lang="pt-BR"/>
              <a:t>).</a:t>
            </a:r>
            <a:endParaRPr lang="pt-BR">
              <a:cs typeface="Calibri"/>
            </a:endParaRPr>
          </a:p>
        </p:txBody>
      </p:sp>
      <p:sp>
        <p:nvSpPr>
          <p:cNvPr id="149" name="Espaço Reservado para Texto 148">
            <a:extLst>
              <a:ext uri="{FF2B5EF4-FFF2-40B4-BE49-F238E27FC236}">
                <a16:creationId xmlns:a16="http://schemas.microsoft.com/office/drawing/2014/main" id="{9D611317-439A-40F5-AA3E-CF88472F54C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0666" y="4812041"/>
            <a:ext cx="1807028" cy="1121230"/>
          </a:xfrm>
        </p:spPr>
        <p:txBody>
          <a:bodyPr rtlCol="0"/>
          <a:lstStyle/>
          <a:p>
            <a:pPr rtl="0"/>
            <a:r>
              <a:rPr lang="pt-BR" dirty="0"/>
              <a:t>junho de 2025</a:t>
            </a:r>
          </a:p>
        </p:txBody>
      </p:sp>
      <p:sp>
        <p:nvSpPr>
          <p:cNvPr id="174" name="Espaço Reservado para Texto 173">
            <a:extLst>
              <a:ext uri="{FF2B5EF4-FFF2-40B4-BE49-F238E27FC236}">
                <a16:creationId xmlns:a16="http://schemas.microsoft.com/office/drawing/2014/main" id="{AFFA4C3C-8D8D-4DAB-A3FC-6ACD9900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008326" y="4773461"/>
            <a:ext cx="3081975" cy="1121230"/>
          </a:xfrm>
        </p:spPr>
        <p:txBody>
          <a:bodyPr rtlCol="0"/>
          <a:lstStyle/>
          <a:p>
            <a:r>
              <a:rPr lang="pt-BR" dirty="0">
                <a:cs typeface="Calibri"/>
              </a:rPr>
              <a:t>Expansão para toda a América do Sul.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EB23F79-82E5-43EE-8390-DF067A88C9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rtlCol="0"/>
          <a:lstStyle/>
          <a:p>
            <a:pPr rtl="0"/>
            <a:r>
              <a:rPr lang="pt-BR"/>
              <a:t>Apresentação</a:t>
            </a:r>
          </a:p>
        </p:txBody>
      </p:sp>
      <p:pic>
        <p:nvPicPr>
          <p:cNvPr id="21" name="Espaço Reservado para Imagem 20" descr="Uma imagem ampliada de grama verde">
            <a:extLst>
              <a:ext uri="{FF2B5EF4-FFF2-40B4-BE49-F238E27FC236}">
                <a16:creationId xmlns:a16="http://schemas.microsoft.com/office/drawing/2014/main" id="{EF945BF7-34F4-4EEA-A280-470C550BC5E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" b="29"/>
          <a:stretch/>
        </p:blipFill>
        <p:spPr/>
      </p:pic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32662DA0-3900-45BB-8F3C-556CCD213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EA87306C-81BA-4795-A5CA-9392456A8C1E}" type="slidenum">
              <a:rPr lang="pt-BR" smtClean="0"/>
              <a:pPr rtl="0"/>
              <a:t>12</a:t>
            </a:fld>
            <a:endParaRPr lang="pt-BR"/>
          </a:p>
        </p:txBody>
      </p:sp>
      <p:pic>
        <p:nvPicPr>
          <p:cNvPr id="15" name="Espaço Reservado para Imagem 20" descr="Uma imagem ampliada de grama verde">
            <a:extLst>
              <a:ext uri="{FF2B5EF4-FFF2-40B4-BE49-F238E27FC236}">
                <a16:creationId xmlns:a16="http://schemas.microsoft.com/office/drawing/2014/main" id="{737B1DEB-069C-4A92-B17D-E60D1C3BA4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3832" y="0"/>
            <a:ext cx="55081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91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Espaço Reservado para Imagem 15" descr="Uma imagem de um campo de grama brotando">
            <a:extLst>
              <a:ext uri="{FF2B5EF4-FFF2-40B4-BE49-F238E27FC236}">
                <a16:creationId xmlns:a16="http://schemas.microsoft.com/office/drawing/2014/main" id="{594B2289-B469-43CF-B394-071C6B0A4DD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" b="24"/>
          <a:stretch/>
        </p:blipFill>
        <p:spPr/>
      </p:pic>
      <p:sp>
        <p:nvSpPr>
          <p:cNvPr id="24" name="Título 23">
            <a:extLst>
              <a:ext uri="{FF2B5EF4-FFF2-40B4-BE49-F238E27FC236}">
                <a16:creationId xmlns:a16="http://schemas.microsoft.com/office/drawing/2014/main" id="{8B0A0B61-E44C-4C98-A84B-B96C81DA5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Obrigado!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0BF8A3EA-3C0A-457C-ACBD-FA9FBF4DCB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pt-BR" err="1"/>
              <a:t>SojaTech</a:t>
            </a:r>
            <a:endParaRPr lang="pt-BR"/>
          </a:p>
          <a:p>
            <a:pPr rtl="0"/>
            <a:endParaRPr lang="pt-BR"/>
          </a:p>
          <a:p>
            <a:pPr rtl="0"/>
            <a:r>
              <a:rPr lang="pt-BR"/>
              <a:t>206-555-0146​</a:t>
            </a:r>
          </a:p>
          <a:p>
            <a:pPr rtl="0"/>
            <a:endParaRPr lang="pt-BR"/>
          </a:p>
          <a:p>
            <a:pPr rtl="0"/>
            <a:r>
              <a:rPr lang="pt-BR"/>
              <a:t>SOJATECH@gmail.com​</a:t>
            </a:r>
          </a:p>
          <a:p>
            <a:pPr rtl="0"/>
            <a:endParaRPr lang="pt-BR"/>
          </a:p>
          <a:p>
            <a:pPr rtl="0"/>
            <a:r>
              <a:rPr lang="pt-BR"/>
              <a:t>www.SojaTech.com</a:t>
            </a: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790CE37-04F9-4227-B00E-A878A9056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/>
              <a:t>2022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692BCD7-AD17-4B27-9436-F1FC000F35F3}"/>
              </a:ext>
            </a:extLst>
          </p:cNvPr>
          <p:cNvGrpSpPr/>
          <p:nvPr/>
        </p:nvGrpSpPr>
        <p:grpSpPr>
          <a:xfrm>
            <a:off x="158130" y="135328"/>
            <a:ext cx="5193357" cy="1677285"/>
            <a:chOff x="1763466" y="2038645"/>
            <a:chExt cx="8665068" cy="2628840"/>
          </a:xfrm>
        </p:grpSpPr>
        <p:pic>
          <p:nvPicPr>
            <p:cNvPr id="13" name="Picture 2" descr="Logo&#10;&#10;Description automatically generated">
              <a:extLst>
                <a:ext uri="{FF2B5EF4-FFF2-40B4-BE49-F238E27FC236}">
                  <a16:creationId xmlns:a16="http://schemas.microsoft.com/office/drawing/2014/main" id="{FC1112E3-D5E6-4732-9DEA-0B2481FB6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3466" y="2038645"/>
              <a:ext cx="8665068" cy="2628840"/>
            </a:xfrm>
            <a:prstGeom prst="rect">
              <a:avLst/>
            </a:prstGeom>
          </p:spPr>
        </p:pic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4F670B5F-E32C-453A-A655-D975624759FA}"/>
                </a:ext>
              </a:extLst>
            </p:cNvPr>
            <p:cNvSpPr/>
            <p:nvPr/>
          </p:nvSpPr>
          <p:spPr>
            <a:xfrm>
              <a:off x="1959142" y="2233194"/>
              <a:ext cx="8221579" cy="2192421"/>
            </a:xfrm>
            <a:prstGeom prst="rect">
              <a:avLst/>
            </a:prstGeom>
            <a:noFill/>
            <a:ln w="12700">
              <a:solidFill>
                <a:srgbClr val="EEC5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AD1EFB4-87D0-43AB-BC92-5BC8BEA211EA}"/>
              </a:ext>
            </a:extLst>
          </p:cNvPr>
          <p:cNvSpPr txBox="1"/>
          <p:nvPr/>
        </p:nvSpPr>
        <p:spPr>
          <a:xfrm>
            <a:off x="2352350" y="1181455"/>
            <a:ext cx="30734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00" b="1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Seu plantio sob controle</a:t>
            </a:r>
            <a:r>
              <a:rPr lang="pt-BR" sz="1200" b="1">
                <a:solidFill>
                  <a:schemeClr val="tx1"/>
                </a:solidFill>
                <a:latin typeface="Candara" panose="020E0502030303020204" pitchFamily="34" charset="0"/>
              </a:rPr>
              <a:t>.</a:t>
            </a:r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1646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2" descr="Logo&#10;&#10;Description automatically generated">
            <a:extLst>
              <a:ext uri="{FF2B5EF4-FFF2-40B4-BE49-F238E27FC236}">
                <a16:creationId xmlns:a16="http://schemas.microsoft.com/office/drawing/2014/main" id="{608E1ADC-31F8-469B-9EA2-B0360E2F2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9937" y="852564"/>
            <a:ext cx="4114800" cy="1116582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6BDB4E29-C124-40A9-B571-97B68305501A}"/>
              </a:ext>
            </a:extLst>
          </p:cNvPr>
          <p:cNvSpPr/>
          <p:nvPr/>
        </p:nvSpPr>
        <p:spPr>
          <a:xfrm>
            <a:off x="392240" y="1821158"/>
            <a:ext cx="11407515" cy="29616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Título 76">
            <a:extLst>
              <a:ext uri="{FF2B5EF4-FFF2-40B4-BE49-F238E27FC236}">
                <a16:creationId xmlns:a16="http://schemas.microsoft.com/office/drawing/2014/main" id="{75F1FCDA-B020-4B89-81B7-9FDDDA7A3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362" y="265558"/>
            <a:ext cx="4114800" cy="747929"/>
          </a:xfrm>
        </p:spPr>
        <p:txBody>
          <a:bodyPr rtlCol="0"/>
          <a:lstStyle/>
          <a:p>
            <a:pPr rtl="0"/>
            <a:r>
              <a:rPr lang="pt-BR" b="1">
                <a:solidFill>
                  <a:schemeClr val="accent5">
                    <a:lumMod val="50000"/>
                  </a:schemeClr>
                </a:solidFill>
              </a:rPr>
              <a:t>Conheça a equipe</a:t>
            </a:r>
          </a:p>
        </p:txBody>
      </p:sp>
      <p:sp>
        <p:nvSpPr>
          <p:cNvPr id="27" name="Espaço Reservado para Texto 26">
            <a:extLst>
              <a:ext uri="{FF2B5EF4-FFF2-40B4-BE49-F238E27FC236}">
                <a16:creationId xmlns:a16="http://schemas.microsoft.com/office/drawing/2014/main" id="{601E960A-7E3D-4F8D-9D62-A555536F8ED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9345" y="4771933"/>
            <a:ext cx="2487705" cy="531393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pt-BR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Vittor                 </a:t>
            </a:r>
            <a:r>
              <a:rPr lang="pt-BR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pavanelli</a:t>
            </a:r>
            <a:endParaRPr lang="pt-BR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Espaço Reservado para Texto 86">
            <a:extLst>
              <a:ext uri="{FF2B5EF4-FFF2-40B4-BE49-F238E27FC236}">
                <a16:creationId xmlns:a16="http://schemas.microsoft.com/office/drawing/2014/main" id="{003C108A-A3A2-4E65-A46C-D9DB58BC1AF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4433" y="4768308"/>
            <a:ext cx="2487705" cy="531393"/>
          </a:xfrm>
        </p:spPr>
        <p:txBody>
          <a:bodyPr rtlCol="0">
            <a:normAutofit/>
          </a:bodyPr>
          <a:lstStyle/>
          <a:p>
            <a:pPr rtl="0"/>
            <a:r>
              <a:rPr lang="pt-BR" sz="17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JULIA DURAN</a:t>
            </a:r>
          </a:p>
        </p:txBody>
      </p:sp>
      <p:sp>
        <p:nvSpPr>
          <p:cNvPr id="89" name="Espaço Reservado para Texto 88">
            <a:extLst>
              <a:ext uri="{FF2B5EF4-FFF2-40B4-BE49-F238E27FC236}">
                <a16:creationId xmlns:a16="http://schemas.microsoft.com/office/drawing/2014/main" id="{6A6CACEE-8BA3-47C7-ADC6-38D445EC186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965097" y="4590743"/>
            <a:ext cx="2487705" cy="531393"/>
          </a:xfrm>
        </p:spPr>
        <p:txBody>
          <a:bodyPr lIns="91440" tIns="45720" rIns="91440" bIns="45720" rtlCol="0" anchor="b"/>
          <a:lstStyle/>
          <a:p>
            <a:r>
              <a:rPr lang="pt-BR">
                <a:solidFill>
                  <a:schemeClr val="tx1"/>
                </a:solidFill>
                <a:latin typeface="Arial"/>
                <a:cs typeface="Arial"/>
              </a:rPr>
              <a:t>Alex</a:t>
            </a:r>
            <a:r>
              <a:rPr lang="pt-BR">
                <a:latin typeface="Arial"/>
                <a:cs typeface="Arial"/>
              </a:rPr>
              <a:t> </a:t>
            </a:r>
            <a:r>
              <a:rPr lang="pt-BR">
                <a:solidFill>
                  <a:schemeClr val="tx1"/>
                </a:solidFill>
                <a:latin typeface="Arial"/>
                <a:cs typeface="Arial"/>
              </a:rPr>
              <a:t>Silva</a:t>
            </a:r>
          </a:p>
        </p:txBody>
      </p:sp>
      <p:sp>
        <p:nvSpPr>
          <p:cNvPr id="91" name="Espaço Reservado para Texto 90">
            <a:extLst>
              <a:ext uri="{FF2B5EF4-FFF2-40B4-BE49-F238E27FC236}">
                <a16:creationId xmlns:a16="http://schemas.microsoft.com/office/drawing/2014/main" id="{2E75F4E0-B4BA-4612-9927-C5D1F40375A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62828" y="4786181"/>
            <a:ext cx="2487705" cy="531393"/>
          </a:xfrm>
        </p:spPr>
        <p:txBody>
          <a:bodyPr rtlCol="0"/>
          <a:lstStyle/>
          <a:p>
            <a:pPr rtl="0"/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PEDRO HENRIQUE MENDONÇA​​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ABE79A0-1D72-4FF9-9B28-2B961EA91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573" y="2258640"/>
            <a:ext cx="1778459" cy="221166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BDF32FE-6D6E-4193-A5B2-7158BFE285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8727" y="2255015"/>
            <a:ext cx="1707897" cy="2211666"/>
          </a:xfrm>
          <a:prstGeom prst="rect">
            <a:avLst/>
          </a:prstGeom>
        </p:spPr>
      </p:pic>
      <p:graphicFrame>
        <p:nvGraphicFramePr>
          <p:cNvPr id="20" name="Objeto 19">
            <a:extLst>
              <a:ext uri="{FF2B5EF4-FFF2-40B4-BE49-F238E27FC236}">
                <a16:creationId xmlns:a16="http://schemas.microsoft.com/office/drawing/2014/main" id="{7CB1A814-6272-4320-945D-0F50B56D87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4392220"/>
              </p:ext>
            </p:extLst>
          </p:nvPr>
        </p:nvGraphicFramePr>
        <p:xfrm>
          <a:off x="5365028" y="2228662"/>
          <a:ext cx="1707897" cy="22643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2" name="Imagem de Bitmap" r:id="rId7" imgW="2038320" imgH="2647800" progId="Paint.Picture">
                  <p:embed/>
                </p:oleObj>
              </mc:Choice>
              <mc:Fallback>
                <p:oleObj name="Imagem de Bitmap" r:id="rId7" imgW="2038320" imgH="2647800" progId="Paint.Picture">
                  <p:embed/>
                  <p:pic>
                    <p:nvPicPr>
                      <p:cNvPr id="20" name="Objeto 19">
                        <a:extLst>
                          <a:ext uri="{FF2B5EF4-FFF2-40B4-BE49-F238E27FC236}">
                            <a16:creationId xmlns:a16="http://schemas.microsoft.com/office/drawing/2014/main" id="{7CB1A814-6272-4320-945D-0F50B56D87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65028" y="2228662"/>
                        <a:ext cx="1707897" cy="22643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Espaço Reservado para Texto 65">
            <a:extLst>
              <a:ext uri="{FF2B5EF4-FFF2-40B4-BE49-F238E27FC236}">
                <a16:creationId xmlns:a16="http://schemas.microsoft.com/office/drawing/2014/main" id="{C0C79A82-FA4D-4A3E-8E7A-F4DA55C62F66}"/>
              </a:ext>
            </a:extLst>
          </p:cNvPr>
          <p:cNvSpPr txBox="1">
            <a:spLocks/>
          </p:cNvSpPr>
          <p:nvPr/>
        </p:nvSpPr>
        <p:spPr>
          <a:xfrm>
            <a:off x="5211929" y="510162"/>
            <a:ext cx="1584471" cy="1121230"/>
          </a:xfrm>
          <a:prstGeom prst="rect">
            <a:avLst/>
          </a:prstGeom>
        </p:spPr>
        <p:txBody>
          <a:bodyPr rtlCol="0"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  <p:graphicFrame>
        <p:nvGraphicFramePr>
          <p:cNvPr id="21" name="Objeto 20">
            <a:extLst>
              <a:ext uri="{FF2B5EF4-FFF2-40B4-BE49-F238E27FC236}">
                <a16:creationId xmlns:a16="http://schemas.microsoft.com/office/drawing/2014/main" id="{A628458F-279E-4851-B5F3-B579FC119E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9658630"/>
              </p:ext>
            </p:extLst>
          </p:nvPr>
        </p:nvGraphicFramePr>
        <p:xfrm>
          <a:off x="7809922" y="2284995"/>
          <a:ext cx="1615158" cy="2208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3" name="Imagem de Bitmap" r:id="rId9" imgW="1390680" imgH="1857240" progId="Paint.Picture">
                  <p:embed/>
                </p:oleObj>
              </mc:Choice>
              <mc:Fallback>
                <p:oleObj name="Imagem de Bitmap" r:id="rId9" imgW="1390680" imgH="1857240" progId="Paint.Picture">
                  <p:embed/>
                  <p:pic>
                    <p:nvPicPr>
                      <p:cNvPr id="21" name="Objeto 20">
                        <a:extLst>
                          <a:ext uri="{FF2B5EF4-FFF2-40B4-BE49-F238E27FC236}">
                            <a16:creationId xmlns:a16="http://schemas.microsoft.com/office/drawing/2014/main" id="{A628458F-279E-4851-B5F3-B579FC119E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09922" y="2284995"/>
                        <a:ext cx="1615158" cy="2208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Espaço Reservado para Texto 90">
            <a:extLst>
              <a:ext uri="{FF2B5EF4-FFF2-40B4-BE49-F238E27FC236}">
                <a16:creationId xmlns:a16="http://schemas.microsoft.com/office/drawing/2014/main" id="{53F3B228-94A5-47DF-88FC-2A4B4A701694}"/>
              </a:ext>
            </a:extLst>
          </p:cNvPr>
          <p:cNvSpPr txBox="1">
            <a:spLocks/>
          </p:cNvSpPr>
          <p:nvPr/>
        </p:nvSpPr>
        <p:spPr>
          <a:xfrm>
            <a:off x="9727890" y="4779515"/>
            <a:ext cx="2507946" cy="531393"/>
          </a:xfrm>
          <a:prstGeom prst="rect">
            <a:avLst/>
          </a:prstGeom>
        </p:spPr>
        <p:txBody>
          <a:bodyPr rtlCol="0" anchor="b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Guilherme Victorino 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71192AC-CDEC-4FB2-8B3C-1AA09AA6C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0150" y="2266107"/>
            <a:ext cx="1697426" cy="226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tângulo 28">
            <a:extLst>
              <a:ext uri="{FF2B5EF4-FFF2-40B4-BE49-F238E27FC236}">
                <a16:creationId xmlns:a16="http://schemas.microsoft.com/office/drawing/2014/main" id="{AA8CC409-4FBD-4E7A-87A0-BD3D86C5A4D3}"/>
              </a:ext>
            </a:extLst>
          </p:cNvPr>
          <p:cNvSpPr/>
          <p:nvPr/>
        </p:nvSpPr>
        <p:spPr>
          <a:xfrm>
            <a:off x="217082" y="195374"/>
            <a:ext cx="11757835" cy="6467252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2533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A25FA4-A288-4460-BF12-637E077953C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rtlCol="0">
            <a:normAutofit/>
          </a:bodyPr>
          <a:lstStyle/>
          <a:p>
            <a:pPr rtl="0"/>
            <a:r>
              <a:rPr lang="pt-BR">
                <a:solidFill>
                  <a:schemeClr val="accent5">
                    <a:lumMod val="75000"/>
                  </a:schemeClr>
                </a:solidFill>
              </a:rPr>
              <a:t>O negócio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91C52C13-996F-4CF8-BBA5-F6CC233475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12513" y="808353"/>
            <a:ext cx="6341212" cy="1908214"/>
          </a:xfrm>
        </p:spPr>
        <p:txBody>
          <a:bodyPr rtlCol="0">
            <a:normAutofit fontScale="85000" lnSpcReduction="10000"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80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SojaTECH</a:t>
            </a:r>
            <a:r>
              <a:rPr lang="en-US" sz="180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é </a:t>
            </a:r>
            <a:r>
              <a:rPr lang="en-US" sz="180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80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empresa</a:t>
            </a:r>
            <a:r>
              <a:rPr lang="en-US" sz="180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80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tecnologia</a:t>
            </a:r>
            <a:r>
              <a:rPr lang="en-US" sz="180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especializada</a:t>
            </a:r>
            <a:r>
              <a:rPr lang="en-US" sz="180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soluções</a:t>
            </a:r>
            <a:r>
              <a:rPr lang="en-US" sz="180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para o </a:t>
            </a:r>
            <a:r>
              <a:rPr lang="en-US" sz="180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plantio</a:t>
            </a:r>
            <a:r>
              <a:rPr lang="en-US" sz="180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de soja. </a:t>
            </a:r>
            <a:r>
              <a:rPr lang="pt-BR" sz="180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Nossa missão é proporcionar ao produtor um aumento significativo na produtividade das suas safras, diminuindo ao máximo as perdas relacionadas a fatores climáticos.</a:t>
            </a:r>
            <a:endParaRPr lang="pt-BR" sz="18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Espaço Reservado para Imagem 14" descr="Imagem ampliada de uma planta">
            <a:extLst>
              <a:ext uri="{FF2B5EF4-FFF2-40B4-BE49-F238E27FC236}">
                <a16:creationId xmlns:a16="http://schemas.microsoft.com/office/drawing/2014/main" id="{8A312F11-75CA-44C5-8937-46152AD552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" b="12"/>
          <a:stretch/>
        </p:blipFill>
        <p:spPr/>
      </p:pic>
      <p:sp>
        <p:nvSpPr>
          <p:cNvPr id="59" name="Espaço Reservado para o Número do Slide 58">
            <a:extLst>
              <a:ext uri="{FF2B5EF4-FFF2-40B4-BE49-F238E27FC236}">
                <a16:creationId xmlns:a16="http://schemas.microsoft.com/office/drawing/2014/main" id="{185AB600-E5B8-4AFD-A7DA-37E5D3AFF5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EA87306C-81BA-4795-A5CA-9392456A8C1E}" type="slidenum">
              <a:rPr lang="pt-BR" smtClean="0"/>
              <a:pPr rtl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5339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25">
            <a:extLst>
              <a:ext uri="{FF2B5EF4-FFF2-40B4-BE49-F238E27FC236}">
                <a16:creationId xmlns:a16="http://schemas.microsoft.com/office/drawing/2014/main" id="{CDA2767E-38F3-49F7-BE02-EA3E6C7C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196" y="848536"/>
            <a:ext cx="1929607" cy="640698"/>
          </a:xfr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rtlCol="0" anchor="ctr">
            <a:normAutofit/>
          </a:bodyPr>
          <a:lstStyle/>
          <a:p>
            <a:pPr rtl="0"/>
            <a:r>
              <a:rPr lang="pt-BR">
                <a:solidFill>
                  <a:schemeClr val="accent6">
                    <a:lumMod val="75000"/>
                  </a:schemeClr>
                </a:solidFill>
              </a:rPr>
              <a:t>problema</a:t>
            </a:r>
          </a:p>
        </p:txBody>
      </p:sp>
      <p:sp>
        <p:nvSpPr>
          <p:cNvPr id="22" name="Espaço Reservado para Texto 21">
            <a:extLst>
              <a:ext uri="{FF2B5EF4-FFF2-40B4-BE49-F238E27FC236}">
                <a16:creationId xmlns:a16="http://schemas.microsoft.com/office/drawing/2014/main" id="{322BD54C-AB8D-4B3B-836D-ABFFFE5D70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 anchor="b">
            <a:normAutofit/>
          </a:bodyPr>
          <a:lstStyle/>
          <a:p>
            <a:pPr rtl="0"/>
            <a:r>
              <a:rPr lang="pt-BR">
                <a:solidFill>
                  <a:schemeClr val="accent6">
                    <a:lumMod val="75000"/>
                  </a:schemeClr>
                </a:solidFill>
              </a:rPr>
              <a:t>Umidade no solo</a:t>
            </a:r>
          </a:p>
        </p:txBody>
      </p:sp>
      <p:sp>
        <p:nvSpPr>
          <p:cNvPr id="18" name="Espaço Reservado para Texto 17">
            <a:extLst>
              <a:ext uri="{FF2B5EF4-FFF2-40B4-BE49-F238E27FC236}">
                <a16:creationId xmlns:a16="http://schemas.microsoft.com/office/drawing/2014/main" id="{62192F0C-65C9-4E6D-9314-81FB7E4DB4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83276" y="2482538"/>
            <a:ext cx="3126583" cy="1306527"/>
          </a:xfrm>
        </p:spPr>
        <p:txBody>
          <a:bodyPr lIns="91440" tIns="45720" rIns="91440" bIns="45720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pt-BR"/>
              <a:t>A umidade ideal para solos argilosos é de 60% a 70%, e para solos arenosos de 60% a 80%</a:t>
            </a:r>
          </a:p>
        </p:txBody>
      </p:sp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B36D4B3E-84DA-44C7-A6BE-5A3E220051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 anchor="b">
            <a:normAutofit/>
          </a:bodyPr>
          <a:lstStyle/>
          <a:p>
            <a:pPr rtl="0"/>
            <a:r>
              <a:rPr lang="pt-BR">
                <a:solidFill>
                  <a:schemeClr val="accent6">
                    <a:lumMod val="75000"/>
                  </a:schemeClr>
                </a:solidFill>
              </a:rPr>
              <a:t>Mudanças climáticas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41F484C5-3EB9-4664-93EB-E81179E953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 anchor="t">
            <a:normAutofit/>
          </a:bodyPr>
          <a:lstStyle/>
          <a:p>
            <a:pPr rtl="0">
              <a:spcAft>
                <a:spcPts val="600"/>
              </a:spcAft>
            </a:pPr>
            <a:r>
              <a:rPr lang="pt-BR"/>
              <a:t>Temperatura global pode subir de 1,5°C a 2°C neste século </a:t>
            </a:r>
          </a:p>
        </p:txBody>
      </p:sp>
      <p:sp>
        <p:nvSpPr>
          <p:cNvPr id="25" name="Espaço Reservado para Texto 24">
            <a:extLst>
              <a:ext uri="{FF2B5EF4-FFF2-40B4-BE49-F238E27FC236}">
                <a16:creationId xmlns:a16="http://schemas.microsoft.com/office/drawing/2014/main" id="{FB26710D-F165-490A-A2CE-0A7D9FD8F9B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 anchor="b">
            <a:normAutofit/>
          </a:bodyPr>
          <a:lstStyle/>
          <a:p>
            <a:pPr rtl="0"/>
            <a:r>
              <a:rPr lang="pt-BR" dirty="0"/>
              <a:t>Temperatura da soja</a:t>
            </a:r>
          </a:p>
        </p:txBody>
      </p:sp>
      <p:sp>
        <p:nvSpPr>
          <p:cNvPr id="20" name="Espaço Reservado para Texto 19">
            <a:extLst>
              <a:ext uri="{FF2B5EF4-FFF2-40B4-BE49-F238E27FC236}">
                <a16:creationId xmlns:a16="http://schemas.microsoft.com/office/drawing/2014/main" id="{B0C9F763-9E0D-4C82-9B80-0BC0FEBCD7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24359" y="4562976"/>
            <a:ext cx="3502627" cy="1258935"/>
          </a:xfrm>
        </p:spPr>
        <p:txBody>
          <a:bodyPr rtlCol="0" anchor="t">
            <a:normAutofit/>
          </a:bodyPr>
          <a:lstStyle/>
          <a:p>
            <a:r>
              <a:rPr lang="pt-BR" dirty="0"/>
              <a:t>Temperaturas muito baixa ou muito elevada </a:t>
            </a:r>
            <a:r>
              <a:rPr lang="pt-BR"/>
              <a:t>impossibilitam</a:t>
            </a:r>
            <a:r>
              <a:rPr lang="pt-BR" dirty="0"/>
              <a:t> </a:t>
            </a:r>
            <a:r>
              <a:rPr lang="pt-BR"/>
              <a:t>uma germinação saudável</a:t>
            </a:r>
            <a:endParaRPr lang="pt-BR" dirty="0"/>
          </a:p>
        </p:txBody>
      </p:sp>
      <p:sp>
        <p:nvSpPr>
          <p:cNvPr id="45" name="Espaço Reservado para Texto 44">
            <a:extLst>
              <a:ext uri="{FF2B5EF4-FFF2-40B4-BE49-F238E27FC236}">
                <a16:creationId xmlns:a16="http://schemas.microsoft.com/office/drawing/2014/main" id="{DD180B3D-49E9-46B9-A20B-5BB4BD2046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 anchor="b">
            <a:normAutofit/>
          </a:bodyPr>
          <a:lstStyle/>
          <a:p>
            <a:pPr rtl="0"/>
            <a:r>
              <a:rPr lang="pt-BR" dirty="0"/>
              <a:t>Econômica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D5F29795-F227-44BE-8FFE-BEDE82043B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 anchor="t"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pt-BR"/>
              <a:t>Os produtores tendem a sofrer cada vez maiores perdas econômicas em razão das mudanças </a:t>
            </a:r>
            <a:r>
              <a:rPr lang="pt-BR" dirty="0"/>
              <a:t>climáticas</a:t>
            </a:r>
          </a:p>
        </p:txBody>
      </p:sp>
      <p:sp>
        <p:nvSpPr>
          <p:cNvPr id="325" name="Espaço Reservado para o Número do Slide 324">
            <a:extLst>
              <a:ext uri="{FF2B5EF4-FFF2-40B4-BE49-F238E27FC236}">
                <a16:creationId xmlns:a16="http://schemas.microsoft.com/office/drawing/2014/main" id="{C9F5126E-D75A-4501-9BA9-5485EAB79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pt-BR" smtClean="0"/>
              <a:pPr rtl="0">
                <a:spcAft>
                  <a:spcPts val="600"/>
                </a:spcAft>
              </a:pPr>
              <a:t>4</a:t>
            </a:fld>
            <a:endParaRPr lang="pt-BR"/>
          </a:p>
        </p:txBody>
      </p:sp>
      <p:pic>
        <p:nvPicPr>
          <p:cNvPr id="327" name="Vídeo 326">
            <a:extLst>
              <a:ext uri="{FF2B5EF4-FFF2-40B4-BE49-F238E27FC236}">
                <a16:creationId xmlns:a16="http://schemas.microsoft.com/office/drawing/2014/main" id="{CAEAF7CA-35CB-A5A8-7D29-F172C40A7C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2903" r="50116" b="-1"/>
          <a:stretch/>
        </p:blipFill>
        <p:spPr>
          <a:xfrm>
            <a:off x="0" y="10"/>
            <a:ext cx="4495801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7400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42" fill="hold"/>
                                        <p:tgtEl>
                                          <p:spTgt spid="3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2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Espaço Reservado para Imagem 15" descr="Uma imagem contendo grama, céu, local ao ar livre, campo">
            <a:extLst>
              <a:ext uri="{FF2B5EF4-FFF2-40B4-BE49-F238E27FC236}">
                <a16:creationId xmlns:a16="http://schemas.microsoft.com/office/drawing/2014/main" id="{4B13C513-9AB8-4818-9B0E-E3CDFB540D3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469"/>
            <a:ext cx="12192000" cy="6858000"/>
          </a:xfrm>
        </p:spPr>
      </p:pic>
      <p:sp>
        <p:nvSpPr>
          <p:cNvPr id="78" name="Retângulo 77">
            <a:extLst>
              <a:ext uri="{FF2B5EF4-FFF2-40B4-BE49-F238E27FC236}">
                <a16:creationId xmlns:a16="http://schemas.microsoft.com/office/drawing/2014/main" id="{289BCF98-C1A1-40E2-8164-F1D28919A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718" y="1"/>
            <a:ext cx="12192000" cy="6857999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pic>
        <p:nvPicPr>
          <p:cNvPr id="129" name="Imagem 128">
            <a:extLst>
              <a:ext uri="{FF2B5EF4-FFF2-40B4-BE49-F238E27FC236}">
                <a16:creationId xmlns:a16="http://schemas.microsoft.com/office/drawing/2014/main" id="{0263AB0D-A501-46CC-9046-1A3C55F8B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091" y="58816"/>
            <a:ext cx="9576793" cy="2415898"/>
          </a:xfrm>
          <a:prstGeom prst="rect">
            <a:avLst/>
          </a:prstGeom>
        </p:spPr>
      </p:pic>
      <p:pic>
        <p:nvPicPr>
          <p:cNvPr id="131" name="Imagem 130">
            <a:extLst>
              <a:ext uri="{FF2B5EF4-FFF2-40B4-BE49-F238E27FC236}">
                <a16:creationId xmlns:a16="http://schemas.microsoft.com/office/drawing/2014/main" id="{AD4636F6-8730-4201-B84B-FAF2F2288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7960" y="2544508"/>
            <a:ext cx="7326796" cy="2415898"/>
          </a:xfrm>
          <a:prstGeom prst="rect">
            <a:avLst/>
          </a:prstGeom>
        </p:spPr>
      </p:pic>
      <p:pic>
        <p:nvPicPr>
          <p:cNvPr id="137" name="Imagem 136">
            <a:extLst>
              <a:ext uri="{FF2B5EF4-FFF2-40B4-BE49-F238E27FC236}">
                <a16:creationId xmlns:a16="http://schemas.microsoft.com/office/drawing/2014/main" id="{D360D0DC-F1E7-4A41-B5A6-894275FF1B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4672" y="5040225"/>
            <a:ext cx="9879321" cy="176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63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B1EFEE32-8C28-4800-A3FF-DC9A8F01999F}"/>
              </a:ext>
            </a:extLst>
          </p:cNvPr>
          <p:cNvSpPr/>
          <p:nvPr/>
        </p:nvSpPr>
        <p:spPr>
          <a:xfrm>
            <a:off x="0" y="-11878"/>
            <a:ext cx="12192000" cy="650420"/>
          </a:xfrm>
          <a:prstGeom prst="rect">
            <a:avLst/>
          </a:prstGeom>
          <a:solidFill>
            <a:schemeClr val="accent6">
              <a:lumMod val="75000"/>
              <a:alpha val="93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F20131-2E66-4147-85FF-C0F1FCA97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359" y="929338"/>
            <a:ext cx="1929607" cy="640698"/>
          </a:xfrm>
          <a:ln>
            <a:solidFill>
              <a:schemeClr val="accent6">
                <a:lumMod val="75000"/>
              </a:schemeClr>
            </a:solidFill>
          </a:ln>
        </p:spPr>
        <p:txBody>
          <a:bodyPr rtlCol="0"/>
          <a:lstStyle/>
          <a:p>
            <a:pPr rtl="0"/>
            <a:r>
              <a:rPr lang="pt-BR">
                <a:solidFill>
                  <a:schemeClr val="accent6">
                    <a:lumMod val="75000"/>
                  </a:schemeClr>
                </a:solidFill>
              </a:rPr>
              <a:t>solução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00E7F2B6-10A7-477E-B377-78173351CB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pt-BR"/>
              <a:t>Sensores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59BCB765-3776-41F5-B6B8-6208678A04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24359" y="2425736"/>
            <a:ext cx="3126583" cy="1602801"/>
          </a:xfrm>
        </p:spPr>
        <p:txBody>
          <a:bodyPr rtlCol="0"/>
          <a:lstStyle/>
          <a:p>
            <a:pPr rtl="0"/>
            <a:r>
              <a:rPr lang="pt-BR"/>
              <a:t>Dados provindos</a:t>
            </a:r>
            <a:r>
              <a:rPr lang="pt-BR" dirty="0"/>
              <a:t> </a:t>
            </a:r>
            <a:r>
              <a:rPr lang="pt-BR"/>
              <a:t>dos </a:t>
            </a:r>
            <a:r>
              <a:rPr lang="pt-BR" dirty="0"/>
              <a:t>sensores </a:t>
            </a:r>
            <a:r>
              <a:rPr lang="pt-BR"/>
              <a:t>encaminhados</a:t>
            </a:r>
            <a:r>
              <a:rPr lang="pt-BR" dirty="0"/>
              <a:t> </a:t>
            </a:r>
            <a:r>
              <a:rPr lang="pt-BR"/>
              <a:t>para a página de login do usuário - Website</a:t>
            </a:r>
            <a:endParaRPr lang="pt-BR" dirty="0"/>
          </a:p>
        </p:txBody>
      </p:sp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D2EE4141-AD91-4E47-B788-C5EA3ACC61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pt-BR"/>
              <a:t>Público-alvo</a:t>
            </a:r>
          </a:p>
        </p:txBody>
      </p:sp>
      <p:sp>
        <p:nvSpPr>
          <p:cNvPr id="33" name="Espaço Reservado para Texto 32">
            <a:extLst>
              <a:ext uri="{FF2B5EF4-FFF2-40B4-BE49-F238E27FC236}">
                <a16:creationId xmlns:a16="http://schemas.microsoft.com/office/drawing/2014/main" id="{1ACF41D3-2AFC-49DB-9DF0-E2ECA29FB1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rtlCol="0" anchor="t"/>
          <a:lstStyle/>
          <a:p>
            <a:pPr rtl="0"/>
            <a:r>
              <a:rPr lang="pt-BR" dirty="0"/>
              <a:t>Produtores de soja de pequeno ou grande porte no Brasil</a:t>
            </a:r>
          </a:p>
        </p:txBody>
      </p:sp>
      <p:sp>
        <p:nvSpPr>
          <p:cNvPr id="24" name="Espaço Reservado para Texto 23">
            <a:extLst>
              <a:ext uri="{FF2B5EF4-FFF2-40B4-BE49-F238E27FC236}">
                <a16:creationId xmlns:a16="http://schemas.microsoft.com/office/drawing/2014/main" id="{106F3974-4943-47E8-A433-5C64B36E94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pt-BR"/>
              <a:t>Economia de custos</a:t>
            </a:r>
          </a:p>
        </p:txBody>
      </p:sp>
      <p:sp>
        <p:nvSpPr>
          <p:cNvPr id="34" name="Espaço Reservado para Texto 33">
            <a:extLst>
              <a:ext uri="{FF2B5EF4-FFF2-40B4-BE49-F238E27FC236}">
                <a16:creationId xmlns:a16="http://schemas.microsoft.com/office/drawing/2014/main" id="{3643E873-8912-4B68-8719-1C569341D6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pt-BR"/>
              <a:t>Reduza perdas com as informações dos sensores</a:t>
            </a:r>
          </a:p>
        </p:txBody>
      </p:sp>
      <p:sp>
        <p:nvSpPr>
          <p:cNvPr id="25" name="Espaço Reservado para Texto 24">
            <a:extLst>
              <a:ext uri="{FF2B5EF4-FFF2-40B4-BE49-F238E27FC236}">
                <a16:creationId xmlns:a16="http://schemas.microsoft.com/office/drawing/2014/main" id="{28950946-2F58-45BE-8886-7AC0149D69E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/>
          <a:p>
            <a:pPr rtl="0"/>
            <a:r>
              <a:rPr lang="pt-BR"/>
              <a:t>Fácil de usar</a:t>
            </a:r>
          </a:p>
        </p:txBody>
      </p:sp>
      <p:sp>
        <p:nvSpPr>
          <p:cNvPr id="35" name="Espaço Reservado para Texto 34">
            <a:extLst>
              <a:ext uri="{FF2B5EF4-FFF2-40B4-BE49-F238E27FC236}">
                <a16:creationId xmlns:a16="http://schemas.microsoft.com/office/drawing/2014/main" id="{B56B6F3A-5C12-4500-AD07-4FCE61526A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26986" y="4562976"/>
            <a:ext cx="3281556" cy="1891090"/>
          </a:xfrm>
        </p:spPr>
        <p:txBody>
          <a:bodyPr rtlCol="0"/>
          <a:lstStyle/>
          <a:p>
            <a:pPr rtl="0"/>
            <a:r>
              <a:rPr lang="pt-BR"/>
              <a:t>Um produto simples que fornece aos clientes as informações necessárias do plantio</a:t>
            </a:r>
          </a:p>
        </p:txBody>
      </p:sp>
      <p:sp>
        <p:nvSpPr>
          <p:cNvPr id="258" name="Espaço Reservado para o Número do Slide 257">
            <a:extLst>
              <a:ext uri="{FF2B5EF4-FFF2-40B4-BE49-F238E27FC236}">
                <a16:creationId xmlns:a16="http://schemas.microsoft.com/office/drawing/2014/main" id="{A9734560-9D8A-4BBC-A7FA-131A75654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EA87306C-81BA-4795-A5CA-9392456A8C1E}" type="slidenum">
              <a:rPr lang="pt-BR" smtClean="0"/>
              <a:pPr rtl="0"/>
              <a:t>6</a:t>
            </a:fld>
            <a:endParaRPr lang="pt-B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2B67E1-D7B1-4506-A471-4BF16F65E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5329"/>
            <a:ext cx="4376191" cy="587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308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spaço Reservado para Imagem 15" descr="Uma imagem contendo grama, céu, local ao ar livre, campo">
            <a:extLst>
              <a:ext uri="{FF2B5EF4-FFF2-40B4-BE49-F238E27FC236}">
                <a16:creationId xmlns:a16="http://schemas.microsoft.com/office/drawing/2014/main" id="{C1B138FC-3C84-469E-A058-94102F777E5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alphaModFix amt="6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900"/>
                    </a14:imgEffect>
                    <a14:imgEffect>
                      <a14:saturation sat="3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" r="25"/>
          <a:stretch/>
        </p:blipFill>
        <p:spPr/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237E011-7540-4769-B01C-BBFC9632D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58613" y="2064721"/>
            <a:ext cx="5674774" cy="2437461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4BC0C3D-2A89-48E5-8359-5E6C691EC85C}"/>
              </a:ext>
            </a:extLst>
          </p:cNvPr>
          <p:cNvSpPr txBox="1"/>
          <p:nvPr/>
        </p:nvSpPr>
        <p:spPr>
          <a:xfrm>
            <a:off x="3427751" y="2560176"/>
            <a:ext cx="53364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>
                <a:solidFill>
                  <a:schemeClr val="accent5">
                    <a:lumMod val="50000"/>
                  </a:schemeClr>
                </a:solidFill>
                <a:latin typeface="+mj-lt"/>
              </a:rPr>
              <a:t>DIAGRAMA DE VISÃO DE NEGÓCIO </a:t>
            </a:r>
          </a:p>
        </p:txBody>
      </p:sp>
    </p:spTree>
    <p:extLst>
      <p:ext uri="{BB962C8B-B14F-4D97-AF65-F5344CB8AC3E}">
        <p14:creationId xmlns:p14="http://schemas.microsoft.com/office/powerpoint/2010/main" val="4241272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F18C6349-4EBF-45C4-9BA4-A10F395648FB}"/>
              </a:ext>
            </a:extLst>
          </p:cNvPr>
          <p:cNvGrpSpPr/>
          <p:nvPr/>
        </p:nvGrpSpPr>
        <p:grpSpPr>
          <a:xfrm>
            <a:off x="175446" y="563985"/>
            <a:ext cx="11841108" cy="5760012"/>
            <a:chOff x="220911" y="499074"/>
            <a:chExt cx="11841108" cy="5760012"/>
          </a:xfrm>
        </p:grpSpPr>
        <p:pic>
          <p:nvPicPr>
            <p:cNvPr id="9" name="Picture 5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8D88848-9D57-4A3E-8037-28CE09879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04863" y="737800"/>
              <a:ext cx="1385120" cy="1510414"/>
            </a:xfrm>
            <a:prstGeom prst="rect">
              <a:avLst/>
            </a:prstGeom>
          </p:spPr>
        </p:pic>
        <p:pic>
          <p:nvPicPr>
            <p:cNvPr id="11" name="Picture 4" descr="A picture containing vector graphics, toy&#10;&#10;Description automatically generated">
              <a:extLst>
                <a:ext uri="{FF2B5EF4-FFF2-40B4-BE49-F238E27FC236}">
                  <a16:creationId xmlns:a16="http://schemas.microsoft.com/office/drawing/2014/main" id="{241E2DD5-F5AD-4E80-A7EC-6E5D03BCA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2117" y="4085269"/>
              <a:ext cx="1720259" cy="1506465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CED9E018-E63C-4EF7-B359-C064A565A535}"/>
                </a:ext>
              </a:extLst>
            </p:cNvPr>
            <p:cNvSpPr txBox="1"/>
            <p:nvPr/>
          </p:nvSpPr>
          <p:spPr>
            <a:xfrm>
              <a:off x="9042867" y="2350252"/>
              <a:ext cx="2868146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="1" err="1">
                  <a:latin typeface="Tenorite"/>
                </a:rPr>
                <a:t>Você</a:t>
              </a:r>
              <a:r>
                <a:rPr lang="en-US" sz="1600" b="1">
                  <a:latin typeface="Tenorite"/>
                </a:rPr>
                <a:t> </a:t>
              </a:r>
              <a:r>
                <a:rPr lang="en-US" sz="1600" b="1" err="1">
                  <a:latin typeface="Tenorite"/>
                </a:rPr>
                <a:t>paga</a:t>
              </a:r>
              <a:r>
                <a:rPr lang="en-US" sz="1600" b="1">
                  <a:latin typeface="Tenorite"/>
                </a:rPr>
                <a:t> </a:t>
              </a:r>
              <a:r>
                <a:rPr lang="en-US" sz="1600" b="1" err="1">
                  <a:latin typeface="Tenorite"/>
                </a:rPr>
                <a:t>pelos</a:t>
              </a:r>
              <a:r>
                <a:rPr lang="en-US" sz="1600" b="1">
                  <a:latin typeface="Tenorite"/>
                </a:rPr>
                <a:t> </a:t>
              </a:r>
              <a:r>
                <a:rPr lang="en-US" sz="1600" b="1" err="1">
                  <a:latin typeface="Tenorite"/>
                </a:rPr>
                <a:t>sensores</a:t>
              </a:r>
              <a:r>
                <a:rPr lang="en-US" sz="1600" b="1">
                  <a:latin typeface="Tenorite"/>
                </a:rPr>
                <a:t> e pela </a:t>
              </a:r>
              <a:r>
                <a:rPr lang="en-US" sz="1600" b="1" err="1">
                  <a:latin typeface="Tenorite"/>
                </a:rPr>
                <a:t>utilização</a:t>
              </a:r>
              <a:r>
                <a:rPr lang="en-US" sz="1600" b="1">
                  <a:latin typeface="Tenorite"/>
                </a:rPr>
                <a:t> do site</a:t>
              </a:r>
            </a:p>
          </p:txBody>
        </p:sp>
        <p:pic>
          <p:nvPicPr>
            <p:cNvPr id="5" name="Picture 4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FF03C3DA-AE96-4C4F-8267-BB4E5D309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1209" y="738552"/>
              <a:ext cx="1477828" cy="150774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C5A066-95B7-43DB-9F7D-551FAF7B777B}"/>
                </a:ext>
              </a:extLst>
            </p:cNvPr>
            <p:cNvSpPr txBox="1"/>
            <p:nvPr/>
          </p:nvSpPr>
          <p:spPr>
            <a:xfrm>
              <a:off x="768901" y="2352419"/>
              <a:ext cx="2997347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="1" err="1">
                  <a:latin typeface="Tenorite"/>
                </a:rPr>
                <a:t>Você</a:t>
              </a:r>
              <a:r>
                <a:rPr lang="en-US" sz="1600" b="1">
                  <a:latin typeface="Tenorite"/>
                </a:rPr>
                <a:t> </a:t>
              </a:r>
              <a:r>
                <a:rPr lang="en-US" sz="1600" b="1" err="1">
                  <a:latin typeface="Tenorite"/>
                </a:rPr>
                <a:t>simula</a:t>
              </a:r>
              <a:r>
                <a:rPr lang="en-US" sz="1600" b="1">
                  <a:latin typeface="Tenorite"/>
                </a:rPr>
                <a:t> no site a </a:t>
              </a:r>
              <a:r>
                <a:rPr lang="en-US" sz="1600" b="1" err="1">
                  <a:latin typeface="Tenorite"/>
                </a:rPr>
                <a:t>sua</a:t>
              </a:r>
              <a:r>
                <a:rPr lang="en-US" sz="1600" b="1">
                  <a:latin typeface="Tenorite"/>
                </a:rPr>
                <a:t> </a:t>
              </a:r>
              <a:r>
                <a:rPr lang="en-US" sz="1600" b="1" err="1">
                  <a:latin typeface="Tenorite"/>
                </a:rPr>
                <a:t>necessidade</a:t>
              </a:r>
              <a:r>
                <a:rPr lang="en-US" sz="1600" b="1">
                  <a:latin typeface="Tenorite"/>
                </a:rPr>
                <a:t> pela </a:t>
              </a:r>
              <a:r>
                <a:rPr lang="en-US" sz="1600" b="1" err="1">
                  <a:latin typeface="Tenorite"/>
                </a:rPr>
                <a:t>solução</a:t>
              </a:r>
              <a:endParaRPr lang="en-US" sz="1600" b="1">
                <a:latin typeface="Tenorite"/>
              </a:endParaRPr>
            </a:p>
          </p:txBody>
        </p:sp>
        <p:sp>
          <p:nvSpPr>
            <p:cNvPr id="14" name="TextBox 11">
              <a:extLst>
                <a:ext uri="{FF2B5EF4-FFF2-40B4-BE49-F238E27FC236}">
                  <a16:creationId xmlns:a16="http://schemas.microsoft.com/office/drawing/2014/main" id="{360A16F3-C4C9-4323-86F5-06B0B5D6DBCD}"/>
                </a:ext>
              </a:extLst>
            </p:cNvPr>
            <p:cNvSpPr txBox="1"/>
            <p:nvPr/>
          </p:nvSpPr>
          <p:spPr>
            <a:xfrm>
              <a:off x="220911" y="5608495"/>
              <a:ext cx="3435158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="1">
                  <a:latin typeface="Tenorite"/>
                </a:rPr>
                <a:t>Agora </a:t>
              </a:r>
              <a:r>
                <a:rPr lang="en-US" sz="1600" b="1" err="1">
                  <a:latin typeface="Tenorite"/>
                </a:rPr>
                <a:t>você</a:t>
              </a:r>
              <a:r>
                <a:rPr lang="en-US" sz="1600" b="1">
                  <a:latin typeface="Tenorite"/>
                </a:rPr>
                <a:t> </a:t>
              </a:r>
              <a:r>
                <a:rPr lang="en-US" sz="1600" b="1" err="1">
                  <a:latin typeface="Tenorite"/>
                </a:rPr>
                <a:t>pode</a:t>
              </a:r>
              <a:r>
                <a:rPr lang="en-US" sz="1600" b="1">
                  <a:latin typeface="Tenorite"/>
                </a:rPr>
                <a:t> </a:t>
              </a:r>
              <a:r>
                <a:rPr lang="en-US" sz="1600" b="1" err="1">
                  <a:latin typeface="Tenorite"/>
                </a:rPr>
                <a:t>monitorar</a:t>
              </a:r>
              <a:r>
                <a:rPr lang="en-US" sz="1600" b="1">
                  <a:latin typeface="Tenorite"/>
                </a:rPr>
                <a:t> e </a:t>
              </a:r>
              <a:r>
                <a:rPr lang="en-US" sz="1600" b="1" err="1">
                  <a:latin typeface="Tenorite"/>
                </a:rPr>
                <a:t>adequar</a:t>
              </a:r>
              <a:r>
                <a:rPr lang="en-US" sz="1600" b="1">
                  <a:latin typeface="Tenorite"/>
                </a:rPr>
                <a:t> </a:t>
              </a:r>
              <a:r>
                <a:rPr lang="en-US" sz="1600" b="1" err="1">
                  <a:latin typeface="Tenorite"/>
                </a:rPr>
                <a:t>ambiente</a:t>
              </a:r>
              <a:r>
                <a:rPr lang="en-US" sz="1600" b="1">
                  <a:latin typeface="Tenorite"/>
                </a:rPr>
                <a:t> do </a:t>
              </a:r>
              <a:r>
                <a:rPr lang="en-US" sz="1600" b="1" err="1">
                  <a:latin typeface="Tenorite"/>
                </a:rPr>
                <a:t>seu</a:t>
              </a:r>
              <a:r>
                <a:rPr lang="en-US" sz="1600" b="1">
                  <a:latin typeface="Tenorite"/>
                </a:rPr>
                <a:t> </a:t>
              </a:r>
              <a:r>
                <a:rPr lang="en-US" sz="1600" b="1" err="1">
                  <a:latin typeface="Tenorite"/>
                </a:rPr>
                <a:t>plantio</a:t>
              </a:r>
              <a:r>
                <a:rPr lang="en-US" sz="1600" b="1">
                  <a:latin typeface="Tenorite"/>
                </a:rPr>
                <a:t>! </a:t>
              </a:r>
            </a:p>
          </p:txBody>
        </p:sp>
        <p:pic>
          <p:nvPicPr>
            <p:cNvPr id="6" name="Graphic 15" descr="Badge 1 with solid fill">
              <a:extLst>
                <a:ext uri="{FF2B5EF4-FFF2-40B4-BE49-F238E27FC236}">
                  <a16:creationId xmlns:a16="http://schemas.microsoft.com/office/drawing/2014/main" id="{3B95EB62-5DFA-4C89-B777-8311E781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21757" y="503365"/>
              <a:ext cx="485427" cy="475782"/>
            </a:xfrm>
            <a:prstGeom prst="rect">
              <a:avLst/>
            </a:prstGeom>
          </p:spPr>
        </p:pic>
        <p:pic>
          <p:nvPicPr>
            <p:cNvPr id="7" name="Picture 6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74585B8A-1CC8-4B61-96E7-E817EF5F7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05316" y="822826"/>
              <a:ext cx="1731190" cy="1419947"/>
            </a:xfrm>
            <a:prstGeom prst="rect">
              <a:avLst/>
            </a:prstGeom>
          </p:spPr>
        </p:pic>
        <p:sp>
          <p:nvSpPr>
            <p:cNvPr id="13" name="TextBox 11">
              <a:extLst>
                <a:ext uri="{FF2B5EF4-FFF2-40B4-BE49-F238E27FC236}">
                  <a16:creationId xmlns:a16="http://schemas.microsoft.com/office/drawing/2014/main" id="{9CD95419-46BA-4BB4-A0CA-078C42AC2A4A}"/>
                </a:ext>
              </a:extLst>
            </p:cNvPr>
            <p:cNvSpPr txBox="1"/>
            <p:nvPr/>
          </p:nvSpPr>
          <p:spPr>
            <a:xfrm>
              <a:off x="5034091" y="2350252"/>
              <a:ext cx="2868146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="1" err="1">
                  <a:latin typeface="Tenorite"/>
                </a:rPr>
                <a:t>Elaboramos</a:t>
              </a:r>
              <a:r>
                <a:rPr lang="en-US" sz="1600" b="1">
                  <a:latin typeface="Tenorite"/>
                </a:rPr>
                <a:t> </a:t>
              </a:r>
              <a:r>
                <a:rPr lang="en-US" sz="1600" b="1" err="1">
                  <a:latin typeface="Tenorite"/>
                </a:rPr>
                <a:t>uma</a:t>
              </a:r>
              <a:r>
                <a:rPr lang="en-US" sz="1600" b="1">
                  <a:latin typeface="Tenorite"/>
                </a:rPr>
                <a:t> </a:t>
              </a:r>
              <a:r>
                <a:rPr lang="en-US" sz="1600" b="1" err="1">
                  <a:latin typeface="Tenorite"/>
                </a:rPr>
                <a:t>proposta</a:t>
              </a:r>
              <a:r>
                <a:rPr lang="en-US" sz="1600" b="1">
                  <a:latin typeface="Tenorite"/>
                </a:rPr>
                <a:t> com base </a:t>
              </a:r>
              <a:r>
                <a:rPr lang="en-US" sz="1600" b="1" err="1">
                  <a:latin typeface="Tenorite"/>
                </a:rPr>
                <a:t>na</a:t>
              </a:r>
              <a:r>
                <a:rPr lang="en-US" sz="1600" b="1">
                  <a:latin typeface="Tenorite"/>
                </a:rPr>
                <a:t> </a:t>
              </a:r>
              <a:r>
                <a:rPr lang="en-US" sz="1600" b="1" err="1">
                  <a:latin typeface="Tenorite"/>
                </a:rPr>
                <a:t>sua</a:t>
              </a:r>
              <a:r>
                <a:rPr lang="en-US" sz="1600" b="1">
                  <a:latin typeface="Tenorite"/>
                </a:rPr>
                <a:t> </a:t>
              </a:r>
              <a:r>
                <a:rPr lang="en-US" sz="1600" b="1" err="1">
                  <a:latin typeface="Tenorite"/>
                </a:rPr>
                <a:t>necessidade</a:t>
              </a:r>
              <a:endParaRPr lang="en-US">
                <a:cs typeface="Calibri" panose="020F0502020204030204"/>
              </a:endParaRPr>
            </a:p>
          </p:txBody>
        </p:sp>
        <p:pic>
          <p:nvPicPr>
            <p:cNvPr id="16" name="Graphic 16" descr="Badge with solid fill">
              <a:extLst>
                <a:ext uri="{FF2B5EF4-FFF2-40B4-BE49-F238E27FC236}">
                  <a16:creationId xmlns:a16="http://schemas.microsoft.com/office/drawing/2014/main" id="{FE20CD10-CC8D-4C42-8FCD-0B68DCAF5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651404" y="499074"/>
              <a:ext cx="485046" cy="475782"/>
            </a:xfrm>
            <a:prstGeom prst="rect">
              <a:avLst/>
            </a:prstGeom>
          </p:spPr>
        </p:pic>
        <p:pic>
          <p:nvPicPr>
            <p:cNvPr id="17" name="Graphic 17" descr="Badge 3 with solid fill">
              <a:extLst>
                <a:ext uri="{FF2B5EF4-FFF2-40B4-BE49-F238E27FC236}">
                  <a16:creationId xmlns:a16="http://schemas.microsoft.com/office/drawing/2014/main" id="{3E2319F5-5FE0-49DE-A702-A52737DA5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484225" y="517967"/>
              <a:ext cx="491965" cy="471206"/>
            </a:xfrm>
            <a:prstGeom prst="rect">
              <a:avLst/>
            </a:prstGeom>
          </p:spPr>
        </p:pic>
        <p:pic>
          <p:nvPicPr>
            <p:cNvPr id="18" name="Graphic 18" descr="Badge 4 with solid fill">
              <a:extLst>
                <a:ext uri="{FF2B5EF4-FFF2-40B4-BE49-F238E27FC236}">
                  <a16:creationId xmlns:a16="http://schemas.microsoft.com/office/drawing/2014/main" id="{3622DACD-3AF2-4F4F-8D91-FDFC79A7E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764473" y="4164931"/>
              <a:ext cx="492629" cy="465050"/>
            </a:xfrm>
            <a:prstGeom prst="rect">
              <a:avLst/>
            </a:prstGeom>
          </p:spPr>
        </p:pic>
        <p:pic>
          <p:nvPicPr>
            <p:cNvPr id="22" name="Graphic 3" descr="Arrow: Slight curve outline">
              <a:extLst>
                <a:ext uri="{FF2B5EF4-FFF2-40B4-BE49-F238E27FC236}">
                  <a16:creationId xmlns:a16="http://schemas.microsoft.com/office/drawing/2014/main" id="{37DE0408-A91D-48CA-8133-E7C24D02A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683999" y="1325135"/>
              <a:ext cx="1217999" cy="746310"/>
            </a:xfrm>
            <a:prstGeom prst="rect">
              <a:avLst/>
            </a:prstGeom>
          </p:spPr>
        </p:pic>
        <p:pic>
          <p:nvPicPr>
            <p:cNvPr id="23" name="Graphic 3" descr="Arrow: Slight curve outline">
              <a:extLst>
                <a:ext uri="{FF2B5EF4-FFF2-40B4-BE49-F238E27FC236}">
                  <a16:creationId xmlns:a16="http://schemas.microsoft.com/office/drawing/2014/main" id="{D79650B2-216C-48E7-8366-666BFA5D9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7560000" flipV="1">
              <a:off x="9215579" y="3207427"/>
              <a:ext cx="1192832" cy="823539"/>
            </a:xfrm>
            <a:prstGeom prst="rect">
              <a:avLst/>
            </a:prstGeom>
          </p:spPr>
        </p:pic>
        <p:pic>
          <p:nvPicPr>
            <p:cNvPr id="19" name="Graphic 3" descr="Arrow: Slight curve outline">
              <a:extLst>
                <a:ext uri="{FF2B5EF4-FFF2-40B4-BE49-F238E27FC236}">
                  <a16:creationId xmlns:a16="http://schemas.microsoft.com/office/drawing/2014/main" id="{55093EAF-7C81-41CC-A361-4C1F68979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824868" y="1325135"/>
              <a:ext cx="1217999" cy="746310"/>
            </a:xfrm>
            <a:prstGeom prst="rect">
              <a:avLst/>
            </a:prstGeom>
          </p:spPr>
        </p:pic>
        <p:pic>
          <p:nvPicPr>
            <p:cNvPr id="20" name="Graphic 3" descr="Arrow: Slight curve outline">
              <a:extLst>
                <a:ext uri="{FF2B5EF4-FFF2-40B4-BE49-F238E27FC236}">
                  <a16:creationId xmlns:a16="http://schemas.microsoft.com/office/drawing/2014/main" id="{A410B520-D880-4F63-8866-8ED023F5A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10800000" flipV="1">
              <a:off x="6684238" y="4633862"/>
              <a:ext cx="1217999" cy="830996"/>
            </a:xfrm>
            <a:prstGeom prst="rect">
              <a:avLst/>
            </a:prstGeom>
          </p:spPr>
        </p:pic>
        <p:pic>
          <p:nvPicPr>
            <p:cNvPr id="15" name="Graphic 20" descr="Badge 5 with solid fill">
              <a:extLst>
                <a:ext uri="{FF2B5EF4-FFF2-40B4-BE49-F238E27FC236}">
                  <a16:creationId xmlns:a16="http://schemas.microsoft.com/office/drawing/2014/main" id="{0549FFD5-36B6-4469-9A39-C961E590B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120260" y="4164931"/>
              <a:ext cx="483269" cy="463216"/>
            </a:xfrm>
            <a:prstGeom prst="rect">
              <a:avLst/>
            </a:prstGeom>
          </p:spPr>
        </p:pic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27D215D5-8D8C-4B9E-982A-3EEF40299BCE}"/>
                </a:ext>
              </a:extLst>
            </p:cNvPr>
            <p:cNvGrpSpPr/>
            <p:nvPr/>
          </p:nvGrpSpPr>
          <p:grpSpPr>
            <a:xfrm>
              <a:off x="8311836" y="4195010"/>
              <a:ext cx="1958451" cy="1907239"/>
              <a:chOff x="8241881" y="4642207"/>
              <a:chExt cx="2014894" cy="1839096"/>
            </a:xfrm>
          </p:grpSpPr>
          <p:graphicFrame>
            <p:nvGraphicFramePr>
              <p:cNvPr id="25" name="Objeto 24">
                <a:extLst>
                  <a:ext uri="{FF2B5EF4-FFF2-40B4-BE49-F238E27FC236}">
                    <a16:creationId xmlns:a16="http://schemas.microsoft.com/office/drawing/2014/main" id="{FA04C7CC-6E32-42A3-979C-90472141DE1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852673" y="4786678"/>
              <a:ext cx="1404102" cy="16946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46" name="Imagem de Bitmap" r:id="rId19" imgW="1704960" imgH="2190600" progId="Paint.Picture">
                      <p:embed/>
                    </p:oleObj>
                  </mc:Choice>
                  <mc:Fallback>
                    <p:oleObj name="Imagem de Bitmap" r:id="rId19" imgW="1704960" imgH="2190600" progId="Paint.Picture">
                      <p:embed/>
                      <p:pic>
                        <p:nvPicPr>
                          <p:cNvPr id="25" name="Objeto 24">
                            <a:extLst>
                              <a:ext uri="{FF2B5EF4-FFF2-40B4-BE49-F238E27FC236}">
                                <a16:creationId xmlns:a16="http://schemas.microsoft.com/office/drawing/2014/main" id="{FA04C7CC-6E32-42A3-979C-90472141DE1F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0"/>
                          <a:stretch>
                            <a:fillRect/>
                          </a:stretch>
                        </p:blipFill>
                        <p:spPr>
                          <a:xfrm>
                            <a:off x="8852673" y="4786678"/>
                            <a:ext cx="1404102" cy="16946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6" name="Agrupar 25">
                <a:extLst>
                  <a:ext uri="{FF2B5EF4-FFF2-40B4-BE49-F238E27FC236}">
                    <a16:creationId xmlns:a16="http://schemas.microsoft.com/office/drawing/2014/main" id="{82FE448E-32E1-4E76-A7F1-3B68337012C8}"/>
                  </a:ext>
                </a:extLst>
              </p:cNvPr>
              <p:cNvGrpSpPr/>
              <p:nvPr/>
            </p:nvGrpSpPr>
            <p:grpSpPr>
              <a:xfrm>
                <a:off x="8241881" y="4642207"/>
                <a:ext cx="1383289" cy="1772351"/>
                <a:chOff x="1095342" y="730948"/>
                <a:chExt cx="2713694" cy="3405072"/>
              </a:xfrm>
            </p:grpSpPr>
            <p:graphicFrame>
              <p:nvGraphicFramePr>
                <p:cNvPr id="27" name="Objeto 26">
                  <a:extLst>
                    <a:ext uri="{FF2B5EF4-FFF2-40B4-BE49-F238E27FC236}">
                      <a16:creationId xmlns:a16="http://schemas.microsoft.com/office/drawing/2014/main" id="{6C4292F8-3AE5-41ED-A619-D548CE3ECC1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480878" y="1008508"/>
                <a:ext cx="1758401" cy="202617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1747" name="Imagem de Bitmap" r:id="rId21" imgW="1876320" imgH="2162160" progId="Paint.Picture">
                        <p:embed/>
                      </p:oleObj>
                    </mc:Choice>
                    <mc:Fallback>
                      <p:oleObj name="Imagem de Bitmap" r:id="rId21" imgW="1876320" imgH="2162160" progId="Paint.Picture">
                        <p:embed/>
                        <p:pic>
                          <p:nvPicPr>
                            <p:cNvPr id="27" name="Objeto 26">
                              <a:extLst>
                                <a:ext uri="{FF2B5EF4-FFF2-40B4-BE49-F238E27FC236}">
                                  <a16:creationId xmlns:a16="http://schemas.microsoft.com/office/drawing/2014/main" id="{6C4292F8-3AE5-41ED-A619-D548CE3ECC18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480878" y="1008508"/>
                              <a:ext cx="1758401" cy="202617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28" name="Elipse 27">
                  <a:extLst>
                    <a:ext uri="{FF2B5EF4-FFF2-40B4-BE49-F238E27FC236}">
                      <a16:creationId xmlns:a16="http://schemas.microsoft.com/office/drawing/2014/main" id="{9D218669-84BC-4EBE-A9C1-5F38637BF518}"/>
                    </a:ext>
                  </a:extLst>
                </p:cNvPr>
                <p:cNvSpPr/>
                <p:nvPr/>
              </p:nvSpPr>
              <p:spPr>
                <a:xfrm>
                  <a:off x="1095342" y="730948"/>
                  <a:ext cx="2529474" cy="2354164"/>
                </a:xfrm>
                <a:prstGeom prst="ellipse">
                  <a:avLst/>
                </a:prstGeom>
                <a:noFill/>
                <a:ln w="114300">
                  <a:solidFill>
                    <a:srgbClr val="4E9DB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9" name="Triângulo isósceles 28">
                  <a:extLst>
                    <a:ext uri="{FF2B5EF4-FFF2-40B4-BE49-F238E27FC236}">
                      <a16:creationId xmlns:a16="http://schemas.microsoft.com/office/drawing/2014/main" id="{4A9C3193-4747-4B7E-A01C-2EF74D9A766D}"/>
                    </a:ext>
                  </a:extLst>
                </p:cNvPr>
                <p:cNvSpPr/>
                <p:nvPr/>
              </p:nvSpPr>
              <p:spPr>
                <a:xfrm rot="8516088">
                  <a:off x="3291439" y="2695975"/>
                  <a:ext cx="517597" cy="1440045"/>
                </a:xfrm>
                <a:prstGeom prst="triangle">
                  <a:avLst/>
                </a:prstGeom>
                <a:solidFill>
                  <a:srgbClr val="4B9CB7"/>
                </a:solidFill>
                <a:ln>
                  <a:solidFill>
                    <a:srgbClr val="4B9CB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sp>
          <p:nvSpPr>
            <p:cNvPr id="30" name="TextBox 11">
              <a:extLst>
                <a:ext uri="{FF2B5EF4-FFF2-40B4-BE49-F238E27FC236}">
                  <a16:creationId xmlns:a16="http://schemas.microsoft.com/office/drawing/2014/main" id="{4B753D2F-5D5E-45DC-983D-FCD0078BCDDD}"/>
                </a:ext>
              </a:extLst>
            </p:cNvPr>
            <p:cNvSpPr txBox="1"/>
            <p:nvPr/>
          </p:nvSpPr>
          <p:spPr>
            <a:xfrm>
              <a:off x="4120260" y="5674311"/>
              <a:ext cx="3069723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="1" err="1">
                  <a:latin typeface="Tenorite"/>
                </a:rPr>
                <a:t>Disponibilizamos</a:t>
              </a:r>
              <a:r>
                <a:rPr lang="en-US" sz="1600" b="1">
                  <a:latin typeface="Tenorite"/>
                </a:rPr>
                <a:t> </a:t>
              </a:r>
              <a:r>
                <a:rPr lang="en-US" sz="1600" b="1" err="1">
                  <a:latin typeface="Tenorite"/>
                </a:rPr>
                <a:t>os</a:t>
              </a:r>
              <a:r>
                <a:rPr lang="en-US" sz="1600" b="1">
                  <a:latin typeface="Tenorite"/>
                </a:rPr>
                <a:t> dados de </a:t>
              </a:r>
              <a:r>
                <a:rPr lang="en-US" sz="1600" b="1" err="1">
                  <a:latin typeface="Tenorite"/>
                </a:rPr>
                <a:t>umidade</a:t>
              </a:r>
              <a:r>
                <a:rPr lang="en-US" sz="1600" b="1">
                  <a:latin typeface="Tenorite"/>
                </a:rPr>
                <a:t> e </a:t>
              </a:r>
              <a:r>
                <a:rPr lang="en-US" sz="1600" b="1" err="1">
                  <a:latin typeface="Tenorite"/>
                </a:rPr>
                <a:t>temperatura</a:t>
              </a:r>
              <a:r>
                <a:rPr lang="en-US" sz="1600" b="1">
                  <a:latin typeface="Tenorite"/>
                </a:rPr>
                <a:t> no site</a:t>
              </a:r>
            </a:p>
          </p:txBody>
        </p:sp>
        <p:pic>
          <p:nvPicPr>
            <p:cNvPr id="37" name="Graphic 37" descr="Badge 6 with solid fill">
              <a:extLst>
                <a:ext uri="{FF2B5EF4-FFF2-40B4-BE49-F238E27FC236}">
                  <a16:creationId xmlns:a16="http://schemas.microsoft.com/office/drawing/2014/main" id="{AE271146-49AB-40AE-9982-FEF920361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35670" y="4164931"/>
              <a:ext cx="473242" cy="453190"/>
            </a:xfrm>
            <a:prstGeom prst="rect">
              <a:avLst/>
            </a:prstGeom>
          </p:spPr>
        </p:pic>
        <p:pic>
          <p:nvPicPr>
            <p:cNvPr id="38" name="Imagem 37" descr="Interface gráfica do usuário&#10;&#10;Descrição gerada automaticamente com confiança média">
              <a:extLst>
                <a:ext uri="{FF2B5EF4-FFF2-40B4-BE49-F238E27FC236}">
                  <a16:creationId xmlns:a16="http://schemas.microsoft.com/office/drawing/2014/main" id="{9D2EA873-ADD9-46AF-ADFB-683D9B31C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100" y="4064848"/>
              <a:ext cx="1393383" cy="1448640"/>
            </a:xfrm>
            <a:prstGeom prst="rect">
              <a:avLst/>
            </a:prstGeom>
          </p:spPr>
        </p:pic>
        <p:sp>
          <p:nvSpPr>
            <p:cNvPr id="33" name="TextBox 11">
              <a:extLst>
                <a:ext uri="{FF2B5EF4-FFF2-40B4-BE49-F238E27FC236}">
                  <a16:creationId xmlns:a16="http://schemas.microsoft.com/office/drawing/2014/main" id="{40F05675-B14D-45CC-A7EA-F19BAAD37C7E}"/>
                </a:ext>
              </a:extLst>
            </p:cNvPr>
            <p:cNvSpPr txBox="1"/>
            <p:nvPr/>
          </p:nvSpPr>
          <p:spPr>
            <a:xfrm>
              <a:off x="9614877" y="5267600"/>
              <a:ext cx="2447142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="1" err="1">
                  <a:latin typeface="Tenorite"/>
                </a:rPr>
                <a:t>Instalamos</a:t>
              </a:r>
              <a:r>
                <a:rPr lang="en-US" sz="1600" b="1">
                  <a:latin typeface="Tenorite"/>
                </a:rPr>
                <a:t> </a:t>
              </a:r>
              <a:r>
                <a:rPr lang="en-US" sz="1600" b="1" err="1">
                  <a:latin typeface="Tenorite"/>
                </a:rPr>
                <a:t>os</a:t>
              </a:r>
              <a:r>
                <a:rPr lang="en-US" sz="1600" b="1">
                  <a:latin typeface="Tenorite"/>
                </a:rPr>
                <a:t> </a:t>
              </a:r>
              <a:r>
                <a:rPr lang="en-US" sz="1600" b="1" err="1">
                  <a:latin typeface="Tenorite"/>
                </a:rPr>
                <a:t>sensores</a:t>
              </a:r>
              <a:r>
                <a:rPr lang="en-US" sz="1600" b="1">
                  <a:latin typeface="Tenorite"/>
                </a:rPr>
                <a:t> </a:t>
              </a:r>
              <a:r>
                <a:rPr lang="en-US" sz="1600" b="1" err="1">
                  <a:latin typeface="Tenorite"/>
                </a:rPr>
                <a:t>na</a:t>
              </a:r>
              <a:r>
                <a:rPr lang="en-US" sz="1600" b="1">
                  <a:latin typeface="Tenorite"/>
                </a:rPr>
                <a:t> local da </a:t>
              </a:r>
              <a:r>
                <a:rPr lang="en-US" sz="1600" b="1" err="1">
                  <a:latin typeface="Tenorite"/>
                </a:rPr>
                <a:t>plantação</a:t>
              </a:r>
              <a:endParaRPr lang="en-US" sz="1600" b="1">
                <a:latin typeface="Tenorite"/>
              </a:endParaRPr>
            </a:p>
          </p:txBody>
        </p:sp>
        <p:pic>
          <p:nvPicPr>
            <p:cNvPr id="39" name="Graphic 3" descr="Arrow: Slight curve outline">
              <a:extLst>
                <a:ext uri="{FF2B5EF4-FFF2-40B4-BE49-F238E27FC236}">
                  <a16:creationId xmlns:a16="http://schemas.microsoft.com/office/drawing/2014/main" id="{2A9B237B-0448-472E-8857-665557F60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10800000" flipV="1">
              <a:off x="2857551" y="4603783"/>
              <a:ext cx="1217999" cy="830996"/>
            </a:xfrm>
            <a:prstGeom prst="rect">
              <a:avLst/>
            </a:prstGeom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9803701C-D410-4E6F-81B7-C4614D03D75C}"/>
                </a:ext>
              </a:extLst>
            </p:cNvPr>
            <p:cNvSpPr/>
            <p:nvPr/>
          </p:nvSpPr>
          <p:spPr>
            <a:xfrm>
              <a:off x="5440980" y="1842914"/>
              <a:ext cx="1217999" cy="584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1257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spaço Reservado para Imagem 15" descr="Uma imagem contendo grama, céu, local ao ar livre, campo">
            <a:extLst>
              <a:ext uri="{FF2B5EF4-FFF2-40B4-BE49-F238E27FC236}">
                <a16:creationId xmlns:a16="http://schemas.microsoft.com/office/drawing/2014/main" id="{C1B138FC-3C84-469E-A058-94102F777E5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alphaModFix amt="6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900"/>
                    </a14:imgEffect>
                    <a14:imgEffect>
                      <a14:saturation sat="3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" r="25"/>
          <a:stretch/>
        </p:blipFill>
        <p:spPr/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237E011-7540-4769-B01C-BBFC9632D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58613" y="2064721"/>
            <a:ext cx="5674774" cy="2437461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4BC0C3D-2A89-48E5-8359-5E6C691EC85C}"/>
              </a:ext>
            </a:extLst>
          </p:cNvPr>
          <p:cNvSpPr txBox="1"/>
          <p:nvPr/>
        </p:nvSpPr>
        <p:spPr>
          <a:xfrm>
            <a:off x="3427751" y="2560176"/>
            <a:ext cx="5336498" cy="21236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4400">
                <a:solidFill>
                  <a:schemeClr val="accent5">
                    <a:lumMod val="50000"/>
                  </a:schemeClr>
                </a:solidFill>
                <a:latin typeface="+mj-lt"/>
              </a:rPr>
              <a:t>PROTÓTIPO DO WEBSITE</a:t>
            </a:r>
          </a:p>
          <a:p>
            <a:pPr algn="ctr"/>
            <a:endParaRPr lang="pt-BR" sz="4400">
              <a:solidFill>
                <a:schemeClr val="accent5">
                  <a:lumMod val="50000"/>
                </a:schemeClr>
              </a:solidFill>
              <a:latin typeface="+mj-l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667603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94351161D70F4CAEBD7B86231B3DDF" ma:contentTypeVersion="7" ma:contentTypeDescription="Create a new document." ma:contentTypeScope="" ma:versionID="68451de558ee1fd9bab8f1582c629736">
  <xsd:schema xmlns:xsd="http://www.w3.org/2001/XMLSchema" xmlns:xs="http://www.w3.org/2001/XMLSchema" xmlns:p="http://schemas.microsoft.com/office/2006/metadata/properties" xmlns:ns3="4bc5c97c-1d73-4ddd-b761-3e2b250dfd29" xmlns:ns4="8531b0eb-b9ec-4304-8fd5-4ef867e31f75" targetNamespace="http://schemas.microsoft.com/office/2006/metadata/properties" ma:root="true" ma:fieldsID="66853bbf8d98e028fc3153448e331847" ns3:_="" ns4:_="">
    <xsd:import namespace="4bc5c97c-1d73-4ddd-b761-3e2b250dfd29"/>
    <xsd:import namespace="8531b0eb-b9ec-4304-8fd5-4ef867e31f7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c5c97c-1d73-4ddd-b761-3e2b250dfd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31b0eb-b9ec-4304-8fd5-4ef867e31f7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4bc5c97c-1d73-4ddd-b761-3e2b250dfd29" xsi:nil="true"/>
  </documentManagement>
</p:properties>
</file>

<file path=customXml/itemProps1.xml><?xml version="1.0" encoding="utf-8"?>
<ds:datastoreItem xmlns:ds="http://schemas.openxmlformats.org/officeDocument/2006/customXml" ds:itemID="{5F1B15C2-B622-4464-872A-FFB13E3A35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04935CE-D394-484B-858B-A3B7AC42A0BA}">
  <ds:schemaRefs>
    <ds:schemaRef ds:uri="4bc5c97c-1d73-4ddd-b761-3e2b250dfd29"/>
    <ds:schemaRef ds:uri="8531b0eb-b9ec-4304-8fd5-4ef867e31f7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E439292-23DE-4FBC-B000-AFED89AC64F3}">
  <ds:schemaRefs>
    <ds:schemaRef ds:uri="4bc5c97c-1d73-4ddd-b761-3e2b250dfd29"/>
    <ds:schemaRef ds:uri="8531b0eb-b9ec-4304-8fd5-4ef867e31f7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349</Words>
  <Application>Microsoft Office PowerPoint</Application>
  <PresentationFormat>Widescreen</PresentationFormat>
  <Paragraphs>75</Paragraphs>
  <Slides>13</Slides>
  <Notes>11</Notes>
  <HiddenSlides>0</HiddenSlides>
  <MMClips>1</MMClips>
  <ScaleCrop>false</ScaleCrop>
  <HeadingPairs>
    <vt:vector size="8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Candara</vt:lpstr>
      <vt:lpstr>Tenorite</vt:lpstr>
      <vt:lpstr>Office Theme</vt:lpstr>
      <vt:lpstr>Imagem de Bitmap</vt:lpstr>
      <vt:lpstr>Apresentação do PowerPoint</vt:lpstr>
      <vt:lpstr>Conheça a equipe</vt:lpstr>
      <vt:lpstr>O negócio</vt:lpstr>
      <vt:lpstr>problema</vt:lpstr>
      <vt:lpstr>Apresentação do PowerPoint</vt:lpstr>
      <vt:lpstr>solução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Estratégia de crescimento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</dc:title>
  <dc:creator>PEDRO HENRIQUE SANTOS MENDONÇA .</dc:creator>
  <cp:lastModifiedBy>PEDRO HENRIQUE SANTOS MENDONÇA .</cp:lastModifiedBy>
  <cp:revision>2</cp:revision>
  <dcterms:created xsi:type="dcterms:W3CDTF">2022-03-08T01:27:53Z</dcterms:created>
  <dcterms:modified xsi:type="dcterms:W3CDTF">2022-03-14T04:18:28Z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0x010100CD94351161D70F4CAEBD7B86231B3DDF</vt:lpwstr>
  </property>
</Properties>
</file>